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26"/>
  </p:notesMasterIdLst>
  <p:handoutMasterIdLst>
    <p:handoutMasterId r:id="rId27"/>
  </p:handoutMasterIdLst>
  <p:sldIdLst>
    <p:sldId id="336" r:id="rId2"/>
    <p:sldId id="385" r:id="rId3"/>
    <p:sldId id="337" r:id="rId4"/>
    <p:sldId id="396" r:id="rId5"/>
    <p:sldId id="346" r:id="rId6"/>
    <p:sldId id="395" r:id="rId7"/>
    <p:sldId id="283" r:id="rId8"/>
    <p:sldId id="294" r:id="rId9"/>
    <p:sldId id="384" r:id="rId10"/>
    <p:sldId id="345" r:id="rId11"/>
    <p:sldId id="362" r:id="rId12"/>
    <p:sldId id="390" r:id="rId13"/>
    <p:sldId id="391" r:id="rId14"/>
    <p:sldId id="363" r:id="rId15"/>
    <p:sldId id="368" r:id="rId16"/>
    <p:sldId id="359" r:id="rId17"/>
    <p:sldId id="369" r:id="rId18"/>
    <p:sldId id="367" r:id="rId19"/>
    <p:sldId id="392" r:id="rId20"/>
    <p:sldId id="374" r:id="rId21"/>
    <p:sldId id="393" r:id="rId22"/>
    <p:sldId id="376" r:id="rId23"/>
    <p:sldId id="375" r:id="rId24"/>
    <p:sldId id="394" r:id="rId25"/>
  </p:sldIdLst>
  <p:sldSz cx="9144000" cy="6858000" type="screen4x3"/>
  <p:notesSz cx="7010400" cy="9296400"/>
  <p:defaultTextStyle>
    <a:defPPr>
      <a:defRPr lang="en-US"/>
    </a:defPPr>
    <a:lvl1pPr algn="l" rtl="0" fontAlgn="base">
      <a:spcBef>
        <a:spcPct val="0"/>
      </a:spcBef>
      <a:spcAft>
        <a:spcPct val="0"/>
      </a:spcAft>
      <a:defRPr sz="3200" b="1" kern="1200">
        <a:solidFill>
          <a:schemeClr val="tx1"/>
        </a:solidFill>
        <a:latin typeface="Book Antiqua" pitchFamily="18" charset="0"/>
        <a:ea typeface="+mn-ea"/>
        <a:cs typeface="Arial" charset="0"/>
      </a:defRPr>
    </a:lvl1pPr>
    <a:lvl2pPr marL="457200" algn="l" rtl="0" fontAlgn="base">
      <a:spcBef>
        <a:spcPct val="0"/>
      </a:spcBef>
      <a:spcAft>
        <a:spcPct val="0"/>
      </a:spcAft>
      <a:defRPr sz="3200" b="1" kern="1200">
        <a:solidFill>
          <a:schemeClr val="tx1"/>
        </a:solidFill>
        <a:latin typeface="Book Antiqua" pitchFamily="18" charset="0"/>
        <a:ea typeface="+mn-ea"/>
        <a:cs typeface="Arial" charset="0"/>
      </a:defRPr>
    </a:lvl2pPr>
    <a:lvl3pPr marL="914400" algn="l" rtl="0" fontAlgn="base">
      <a:spcBef>
        <a:spcPct val="0"/>
      </a:spcBef>
      <a:spcAft>
        <a:spcPct val="0"/>
      </a:spcAft>
      <a:defRPr sz="3200" b="1" kern="1200">
        <a:solidFill>
          <a:schemeClr val="tx1"/>
        </a:solidFill>
        <a:latin typeface="Book Antiqua" pitchFamily="18" charset="0"/>
        <a:ea typeface="+mn-ea"/>
        <a:cs typeface="Arial" charset="0"/>
      </a:defRPr>
    </a:lvl3pPr>
    <a:lvl4pPr marL="1371600" algn="l" rtl="0" fontAlgn="base">
      <a:spcBef>
        <a:spcPct val="0"/>
      </a:spcBef>
      <a:spcAft>
        <a:spcPct val="0"/>
      </a:spcAft>
      <a:defRPr sz="3200" b="1" kern="1200">
        <a:solidFill>
          <a:schemeClr val="tx1"/>
        </a:solidFill>
        <a:latin typeface="Book Antiqua" pitchFamily="18" charset="0"/>
        <a:ea typeface="+mn-ea"/>
        <a:cs typeface="Arial" charset="0"/>
      </a:defRPr>
    </a:lvl4pPr>
    <a:lvl5pPr marL="1828800" algn="l" rtl="0" fontAlgn="base">
      <a:spcBef>
        <a:spcPct val="0"/>
      </a:spcBef>
      <a:spcAft>
        <a:spcPct val="0"/>
      </a:spcAft>
      <a:defRPr sz="3200" b="1" kern="1200">
        <a:solidFill>
          <a:schemeClr val="tx1"/>
        </a:solidFill>
        <a:latin typeface="Book Antiqua" pitchFamily="18" charset="0"/>
        <a:ea typeface="+mn-ea"/>
        <a:cs typeface="Arial" charset="0"/>
      </a:defRPr>
    </a:lvl5pPr>
    <a:lvl6pPr marL="2286000" algn="l" defTabSz="914400" rtl="0" eaLnBrk="1" latinLnBrk="0" hangingPunct="1">
      <a:defRPr sz="3200" b="1" kern="1200">
        <a:solidFill>
          <a:schemeClr val="tx1"/>
        </a:solidFill>
        <a:latin typeface="Book Antiqua" pitchFamily="18" charset="0"/>
        <a:ea typeface="+mn-ea"/>
        <a:cs typeface="Arial" charset="0"/>
      </a:defRPr>
    </a:lvl6pPr>
    <a:lvl7pPr marL="2743200" algn="l" defTabSz="914400" rtl="0" eaLnBrk="1" latinLnBrk="0" hangingPunct="1">
      <a:defRPr sz="3200" b="1" kern="1200">
        <a:solidFill>
          <a:schemeClr val="tx1"/>
        </a:solidFill>
        <a:latin typeface="Book Antiqua" pitchFamily="18" charset="0"/>
        <a:ea typeface="+mn-ea"/>
        <a:cs typeface="Arial" charset="0"/>
      </a:defRPr>
    </a:lvl7pPr>
    <a:lvl8pPr marL="3200400" algn="l" defTabSz="914400" rtl="0" eaLnBrk="1" latinLnBrk="0" hangingPunct="1">
      <a:defRPr sz="3200" b="1" kern="1200">
        <a:solidFill>
          <a:schemeClr val="tx1"/>
        </a:solidFill>
        <a:latin typeface="Book Antiqua" pitchFamily="18" charset="0"/>
        <a:ea typeface="+mn-ea"/>
        <a:cs typeface="Arial" charset="0"/>
      </a:defRPr>
    </a:lvl8pPr>
    <a:lvl9pPr marL="3657600" algn="l" defTabSz="914400" rtl="0" eaLnBrk="1" latinLnBrk="0" hangingPunct="1">
      <a:defRPr sz="3200" b="1" kern="1200">
        <a:solidFill>
          <a:schemeClr val="tx1"/>
        </a:solidFill>
        <a:latin typeface="Book Antiqua" pitchFamily="18"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E7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53" autoAdjust="0"/>
    <p:restoredTop sz="75336" autoAdjust="0"/>
  </p:normalViewPr>
  <p:slideViewPr>
    <p:cSldViewPr>
      <p:cViewPr varScale="1">
        <p:scale>
          <a:sx n="87" d="100"/>
          <a:sy n="87" d="100"/>
        </p:scale>
        <p:origin x="2156" y="64"/>
      </p:cViewPr>
      <p:guideLst>
        <p:guide orient="horz" pos="2160"/>
        <p:guide pos="2880"/>
      </p:guideLst>
    </p:cSldViewPr>
  </p:slideViewPr>
  <p:outlineViewPr>
    <p:cViewPr>
      <p:scale>
        <a:sx n="33" d="100"/>
        <a:sy n="33" d="100"/>
      </p:scale>
      <p:origin x="0" y="0"/>
    </p:cViewPr>
    <p:sldLst>
      <p:sld r:id="rId1" collapse="1"/>
      <p:sld r:id="rId2" collapse="1"/>
    </p:sldLst>
  </p:outlineViewPr>
  <p:notesTextViewPr>
    <p:cViewPr>
      <p:scale>
        <a:sx n="100" d="100"/>
        <a:sy n="100" d="100"/>
      </p:scale>
      <p:origin x="0" y="0"/>
    </p:cViewPr>
  </p:notesTextViewPr>
  <p:sorterViewPr>
    <p:cViewPr>
      <p:scale>
        <a:sx n="100" d="100"/>
        <a:sy n="100" d="100"/>
      </p:scale>
      <p:origin x="0" y="425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_rels/viewProps.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slide" Target="slides/slide1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746"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2738" tIns="46369" rIns="92738" bIns="46369" numCol="1" anchor="t" anchorCtr="0" compatLnSpc="1">
            <a:prstTxWarp prst="textNoShape">
              <a:avLst/>
            </a:prstTxWarp>
          </a:bodyPr>
          <a:lstStyle>
            <a:lvl1pPr algn="l" defTabSz="927100" eaLnBrk="0" hangingPunct="0">
              <a:defRPr sz="1200">
                <a:cs typeface="+mn-cs"/>
              </a:defRPr>
            </a:lvl1pPr>
          </a:lstStyle>
          <a:p>
            <a:pPr>
              <a:defRPr/>
            </a:pPr>
            <a:endParaRPr lang="en-US"/>
          </a:p>
        </p:txBody>
      </p:sp>
      <p:sp>
        <p:nvSpPr>
          <p:cNvPr id="31747" name="Rectangle 3"/>
          <p:cNvSpPr>
            <a:spLocks noGrp="1" noChangeArrowheads="1"/>
          </p:cNvSpPr>
          <p:nvPr>
            <p:ph type="dt" sz="quarter" idx="1"/>
          </p:nvPr>
        </p:nvSpPr>
        <p:spPr bwMode="auto">
          <a:xfrm>
            <a:off x="3971925" y="0"/>
            <a:ext cx="3038475" cy="465138"/>
          </a:xfrm>
          <a:prstGeom prst="rect">
            <a:avLst/>
          </a:prstGeom>
          <a:noFill/>
          <a:ln w="9525">
            <a:noFill/>
            <a:miter lim="800000"/>
            <a:headEnd/>
            <a:tailEnd/>
          </a:ln>
          <a:effectLst/>
        </p:spPr>
        <p:txBody>
          <a:bodyPr vert="horz" wrap="square" lIns="92738" tIns="46369" rIns="92738" bIns="46369" numCol="1" anchor="t" anchorCtr="0" compatLnSpc="1">
            <a:prstTxWarp prst="textNoShape">
              <a:avLst/>
            </a:prstTxWarp>
          </a:bodyPr>
          <a:lstStyle>
            <a:lvl1pPr algn="r" defTabSz="927100" eaLnBrk="0" hangingPunct="0">
              <a:defRPr sz="1200">
                <a:cs typeface="+mn-cs"/>
              </a:defRPr>
            </a:lvl1pPr>
          </a:lstStyle>
          <a:p>
            <a:pPr>
              <a:defRPr/>
            </a:pPr>
            <a:endParaRPr lang="en-US"/>
          </a:p>
        </p:txBody>
      </p:sp>
      <p:sp>
        <p:nvSpPr>
          <p:cNvPr id="31748" name="Rectangle 4"/>
          <p:cNvSpPr>
            <a:spLocks noGrp="1" noChangeArrowheads="1"/>
          </p:cNvSpPr>
          <p:nvPr>
            <p:ph type="ftr" sz="quarter" idx="2"/>
          </p:nvPr>
        </p:nvSpPr>
        <p:spPr bwMode="auto">
          <a:xfrm>
            <a:off x="0" y="8831263"/>
            <a:ext cx="3038475" cy="465137"/>
          </a:xfrm>
          <a:prstGeom prst="rect">
            <a:avLst/>
          </a:prstGeom>
          <a:noFill/>
          <a:ln w="9525">
            <a:noFill/>
            <a:miter lim="800000"/>
            <a:headEnd/>
            <a:tailEnd/>
          </a:ln>
          <a:effectLst/>
        </p:spPr>
        <p:txBody>
          <a:bodyPr vert="horz" wrap="square" lIns="92738" tIns="46369" rIns="92738" bIns="46369" numCol="1" anchor="b" anchorCtr="0" compatLnSpc="1">
            <a:prstTxWarp prst="textNoShape">
              <a:avLst/>
            </a:prstTxWarp>
          </a:bodyPr>
          <a:lstStyle>
            <a:lvl1pPr algn="l" defTabSz="927100" eaLnBrk="0" hangingPunct="0">
              <a:defRPr sz="1200">
                <a:cs typeface="+mn-cs"/>
              </a:defRPr>
            </a:lvl1pPr>
          </a:lstStyle>
          <a:p>
            <a:pPr>
              <a:defRPr/>
            </a:pPr>
            <a:endParaRPr lang="en-US"/>
          </a:p>
        </p:txBody>
      </p:sp>
      <p:sp>
        <p:nvSpPr>
          <p:cNvPr id="31749" name="Rectangle 5"/>
          <p:cNvSpPr>
            <a:spLocks noGrp="1" noChangeArrowheads="1"/>
          </p:cNvSpPr>
          <p:nvPr>
            <p:ph type="sldNum" sz="quarter" idx="3"/>
          </p:nvPr>
        </p:nvSpPr>
        <p:spPr bwMode="auto">
          <a:xfrm>
            <a:off x="3971925" y="8831263"/>
            <a:ext cx="3038475" cy="465137"/>
          </a:xfrm>
          <a:prstGeom prst="rect">
            <a:avLst/>
          </a:prstGeom>
          <a:noFill/>
          <a:ln w="9525">
            <a:noFill/>
            <a:miter lim="800000"/>
            <a:headEnd/>
            <a:tailEnd/>
          </a:ln>
          <a:effectLst/>
        </p:spPr>
        <p:txBody>
          <a:bodyPr vert="horz" wrap="square" lIns="92738" tIns="46369" rIns="92738" bIns="46369" numCol="1" anchor="b" anchorCtr="0" compatLnSpc="1">
            <a:prstTxWarp prst="textNoShape">
              <a:avLst/>
            </a:prstTxWarp>
          </a:bodyPr>
          <a:lstStyle>
            <a:lvl1pPr algn="r" defTabSz="927100" eaLnBrk="0" hangingPunct="0">
              <a:defRPr sz="1200">
                <a:cs typeface="+mn-cs"/>
              </a:defRPr>
            </a:lvl1pPr>
          </a:lstStyle>
          <a:p>
            <a:pPr>
              <a:defRPr/>
            </a:pPr>
            <a:fld id="{DCE11287-5B3A-4596-87E7-364049CAD0A9}" type="slidenum">
              <a:rPr lang="en-US"/>
              <a:pPr>
                <a:defRPr/>
              </a:pPr>
              <a:t>‹#›</a:t>
            </a:fld>
            <a:endParaRPr lang="en-US" dirty="0"/>
          </a:p>
        </p:txBody>
      </p:sp>
    </p:spTree>
    <p:extLst>
      <p:ext uri="{BB962C8B-B14F-4D97-AF65-F5344CB8AC3E}">
        <p14:creationId xmlns:p14="http://schemas.microsoft.com/office/powerpoint/2010/main" val="33967889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eaLnBrk="0" hangingPunct="0">
              <a:defRPr sz="1200">
                <a:cs typeface="+mn-cs"/>
              </a:defRPr>
            </a:lvl1pPr>
          </a:lstStyle>
          <a:p>
            <a:pPr>
              <a:defRPr/>
            </a:pPr>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eaLnBrk="0" hangingPunct="0">
              <a:defRPr sz="1200">
                <a:cs typeface="+mn-cs"/>
              </a:defRPr>
            </a:lvl1pPr>
          </a:lstStyle>
          <a:p>
            <a:pPr>
              <a:defRPr/>
            </a:pPr>
            <a:fld id="{6B1FC762-8C0A-4E0C-AF4C-DF971AA1998D}" type="datetimeFigureOut">
              <a:rPr lang="en-US"/>
              <a:pPr>
                <a:defRPr/>
              </a:pPr>
              <a:t>12/17/2020</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eaLnBrk="0" hangingPunct="0">
              <a:defRPr sz="1200">
                <a:cs typeface="+mn-cs"/>
              </a:defRPr>
            </a:lvl1pPr>
          </a:lstStyle>
          <a:p>
            <a:pPr>
              <a:defRPr/>
            </a:pPr>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eaLnBrk="0" hangingPunct="0">
              <a:defRPr sz="1200">
                <a:cs typeface="+mn-cs"/>
              </a:defRPr>
            </a:lvl1pPr>
          </a:lstStyle>
          <a:p>
            <a:pPr>
              <a:defRPr/>
            </a:pPr>
            <a:fld id="{28AB9BCD-EB1B-46C8-85E7-15D70B2C43CB}" type="slidenum">
              <a:rPr lang="en-US"/>
              <a:pPr>
                <a:defRPr/>
              </a:pPr>
              <a:t>‹#›</a:t>
            </a:fld>
            <a:endParaRPr lang="en-US" dirty="0"/>
          </a:p>
        </p:txBody>
      </p:sp>
    </p:spTree>
    <p:extLst>
      <p:ext uri="{BB962C8B-B14F-4D97-AF65-F5344CB8AC3E}">
        <p14:creationId xmlns:p14="http://schemas.microsoft.com/office/powerpoint/2010/main" val="414988981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z="1800" b="1" dirty="0" smtClean="0"/>
              <a:t>Oklahoma State Board of Licensure for Professional Engineers and Land Surveyors </a:t>
            </a:r>
          </a:p>
          <a:p>
            <a:endParaRPr lang="en-US" altLang="en-US" sz="1800" b="1" dirty="0" smtClean="0"/>
          </a:p>
          <a:p>
            <a:r>
              <a:rPr lang="en-US" altLang="en-US" sz="1800" b="1" dirty="0" smtClean="0"/>
              <a:t>National Council of Examiners for Engineering and Surveying</a:t>
            </a:r>
          </a:p>
        </p:txBody>
      </p:sp>
      <p:sp>
        <p:nvSpPr>
          <p:cNvPr id="4" name="Slide Number Placeholder 3"/>
          <p:cNvSpPr>
            <a:spLocks noGrp="1"/>
          </p:cNvSpPr>
          <p:nvPr>
            <p:ph type="sldNum" sz="quarter" idx="5"/>
          </p:nvPr>
        </p:nvSpPr>
        <p:spPr/>
        <p:txBody>
          <a:bodyPr/>
          <a:lstStyle/>
          <a:p>
            <a:pPr>
              <a:defRPr/>
            </a:pPr>
            <a:fld id="{B4E4B6CA-22C9-4C10-890F-24A631E98218}" type="slidenum">
              <a:rPr lang="en-US"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z="1800" dirty="0" smtClean="0"/>
              <a:t>Everything you do from the time you wake up involves an engineer – alarm clock, water for shower, toasting your bagel, driving, streets, phone, </a:t>
            </a:r>
            <a:r>
              <a:rPr lang="en-US" altLang="en-US" sz="1800" dirty="0" err="1" smtClean="0"/>
              <a:t>i</a:t>
            </a:r>
            <a:r>
              <a:rPr lang="en-US" altLang="en-US" sz="1800" dirty="0" smtClean="0"/>
              <a:t>-pad, etc.</a:t>
            </a:r>
          </a:p>
        </p:txBody>
      </p:sp>
      <p:sp>
        <p:nvSpPr>
          <p:cNvPr id="4" name="Slide Number Placeholder 3"/>
          <p:cNvSpPr>
            <a:spLocks noGrp="1"/>
          </p:cNvSpPr>
          <p:nvPr>
            <p:ph type="sldNum" sz="quarter" idx="5"/>
          </p:nvPr>
        </p:nvSpPr>
        <p:spPr/>
        <p:txBody>
          <a:bodyPr/>
          <a:lstStyle/>
          <a:p>
            <a:pPr>
              <a:defRPr/>
            </a:pPr>
            <a:fld id="{CE07DB59-4919-46C6-8F23-60B26B03C4BD}" type="slidenum">
              <a:rPr lang="en-US" smtClean="0"/>
              <a:pPr>
                <a:defRPr/>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a:bodyPr>
          <a:lstStyle/>
          <a:p>
            <a:r>
              <a:rPr lang="en-US" altLang="en-US" sz="1800" dirty="0" smtClean="0"/>
              <a:t>All professions require licensure to practice – medical doctor, lawyer, accountants, even to cut your hair requires licensure.</a:t>
            </a:r>
          </a:p>
          <a:p>
            <a:endParaRPr lang="en-US" altLang="en-US" sz="1800" dirty="0" smtClean="0"/>
          </a:p>
          <a:p>
            <a:r>
              <a:rPr lang="en-US" altLang="en-US" sz="1800" dirty="0" smtClean="0"/>
              <a:t>Would you go to a doctor or lawyer that wasn’t licensed?</a:t>
            </a:r>
          </a:p>
          <a:p>
            <a:endParaRPr lang="en-US" altLang="en-US" sz="1800" dirty="0" smtClean="0"/>
          </a:p>
          <a:p>
            <a:r>
              <a:rPr lang="en-US" altLang="en-US" sz="1800" dirty="0" smtClean="0"/>
              <a:t>Not all of engineers will need to be licensed.  If you work for private industry, you won’t be signing and sealing documents, </a:t>
            </a:r>
            <a:r>
              <a:rPr lang="en-US" altLang="en-US" sz="1800" b="1" dirty="0" smtClean="0"/>
              <a:t>but you never know where your career will take you.</a:t>
            </a:r>
          </a:p>
          <a:p>
            <a:endParaRPr lang="en-US" altLang="en-US" sz="1800" dirty="0" smtClean="0"/>
          </a:p>
          <a:p>
            <a:endParaRPr lang="en-US" altLang="en-US" sz="1800" dirty="0" smtClean="0"/>
          </a:p>
        </p:txBody>
      </p:sp>
      <p:sp>
        <p:nvSpPr>
          <p:cNvPr id="4" name="Slide Number Placeholder 3"/>
          <p:cNvSpPr>
            <a:spLocks noGrp="1"/>
          </p:cNvSpPr>
          <p:nvPr>
            <p:ph type="sldNum" sz="quarter" idx="5"/>
          </p:nvPr>
        </p:nvSpPr>
        <p:spPr/>
        <p:txBody>
          <a:bodyPr/>
          <a:lstStyle/>
          <a:p>
            <a:pPr>
              <a:defRPr/>
            </a:pPr>
            <a:fld id="{BA6175F5-2CFB-4AD3-9D93-51E1FB2AF36B}" type="slidenum">
              <a:rPr lang="en-US" smtClean="0"/>
              <a:pPr>
                <a:defRPr/>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z="1600" smtClean="0"/>
              <a:t>Prestige – respected by the public and their peers in the engineering community</a:t>
            </a:r>
          </a:p>
          <a:p>
            <a:endParaRPr lang="en-US" altLang="en-US" sz="1000" smtClean="0"/>
          </a:p>
          <a:p>
            <a:r>
              <a:rPr lang="en-US" altLang="en-US" sz="1600" smtClean="0"/>
              <a:t>Career Development – Enhances your stature – shows commitment to the profession</a:t>
            </a:r>
          </a:p>
          <a:p>
            <a:endParaRPr lang="en-US" altLang="en-US" sz="1000" smtClean="0"/>
          </a:p>
          <a:p>
            <a:r>
              <a:rPr lang="en-US" altLang="en-US" sz="1600" smtClean="0"/>
              <a:t>Authority – only P.E.’s can sign and seal engineering drawings and only P.E.’s can be in responsible charge of a firm in private practice</a:t>
            </a:r>
          </a:p>
          <a:p>
            <a:endParaRPr lang="en-US" altLang="en-US" sz="1000" smtClean="0"/>
          </a:p>
          <a:p>
            <a:r>
              <a:rPr lang="en-US" altLang="en-US" sz="1600" smtClean="0"/>
              <a:t>Flexibility – Probably most important – gives you more career options</a:t>
            </a:r>
          </a:p>
          <a:p>
            <a:endParaRPr lang="en-US" altLang="en-US" sz="1000" smtClean="0"/>
          </a:p>
          <a:p>
            <a:r>
              <a:rPr lang="en-US" altLang="en-US" sz="1600" smtClean="0"/>
              <a:t>Money – studies show that you will make more $ during your career</a:t>
            </a:r>
          </a:p>
        </p:txBody>
      </p:sp>
      <p:sp>
        <p:nvSpPr>
          <p:cNvPr id="4" name="Slide Number Placeholder 3"/>
          <p:cNvSpPr>
            <a:spLocks noGrp="1"/>
          </p:cNvSpPr>
          <p:nvPr>
            <p:ph type="sldNum" sz="quarter" idx="5"/>
          </p:nvPr>
        </p:nvSpPr>
        <p:spPr/>
        <p:txBody>
          <a:bodyPr/>
          <a:lstStyle/>
          <a:p>
            <a:pPr>
              <a:defRPr/>
            </a:pPr>
            <a:fld id="{ABAACFAB-5A92-4D28-A9E3-4854AFB9EAF8}" type="slidenum">
              <a:rPr lang="en-US" smtClean="0"/>
              <a:pPr>
                <a:defRPr/>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z="1800" dirty="0" smtClean="0"/>
              <a:t>Licensure important for individual and firm / </a:t>
            </a:r>
            <a:r>
              <a:rPr lang="en-US" altLang="en-US" sz="1800" b="1" dirty="0" smtClean="0"/>
              <a:t>****** $5,000 bonus ******** / Promotions go to P.E.’s </a:t>
            </a:r>
          </a:p>
          <a:p>
            <a:endParaRPr lang="en-US" altLang="en-US" sz="1800" dirty="0" smtClean="0"/>
          </a:p>
          <a:p>
            <a:r>
              <a:rPr lang="en-US" altLang="en-US" sz="1800" dirty="0" smtClean="0"/>
              <a:t>Time to study by firm / Excitement of title EIT – even more so with title P.E. </a:t>
            </a:r>
          </a:p>
        </p:txBody>
      </p:sp>
      <p:sp>
        <p:nvSpPr>
          <p:cNvPr id="4" name="Slide Number Placeholder 3"/>
          <p:cNvSpPr>
            <a:spLocks noGrp="1"/>
          </p:cNvSpPr>
          <p:nvPr>
            <p:ph type="sldNum" sz="quarter" idx="5"/>
          </p:nvPr>
        </p:nvSpPr>
        <p:spPr/>
        <p:txBody>
          <a:bodyPr/>
          <a:lstStyle/>
          <a:p>
            <a:pPr>
              <a:defRPr/>
            </a:pPr>
            <a:fld id="{55CC6D53-9EC4-48CE-B787-F461A179942E}" type="slidenum">
              <a:rPr lang="en-US" smtClean="0"/>
              <a:pPr>
                <a:defRPr/>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z="1800" dirty="0" smtClean="0"/>
              <a:t>These are the 4 steps to licensure – our main focus today – </a:t>
            </a:r>
            <a:r>
              <a:rPr lang="en-US" altLang="en-US" sz="1800" b="1" dirty="0" smtClean="0"/>
              <a:t>THE FE EXAM </a:t>
            </a:r>
            <a:r>
              <a:rPr lang="en-US" altLang="en-US" sz="1800" dirty="0" smtClean="0"/>
              <a:t>and why we strongly encourage that you take it as you are finishing school.</a:t>
            </a:r>
          </a:p>
          <a:p>
            <a:endParaRPr lang="en-US" altLang="en-US" sz="1800" dirty="0" smtClean="0"/>
          </a:p>
          <a:p>
            <a:r>
              <a:rPr lang="en-US" altLang="en-US" sz="1800" b="1" dirty="0" smtClean="0"/>
              <a:t>More important than ever to</a:t>
            </a:r>
            <a:r>
              <a:rPr lang="en-US" altLang="en-US" sz="1800" b="1" baseline="0" dirty="0" smtClean="0"/>
              <a:t> be marketable</a:t>
            </a:r>
            <a:r>
              <a:rPr lang="en-US" altLang="en-US" sz="1800" baseline="0" dirty="0" smtClean="0"/>
              <a:t>.</a:t>
            </a:r>
          </a:p>
          <a:p>
            <a:endParaRPr lang="en-US" altLang="en-US" sz="1800" baseline="0" dirty="0" smtClean="0"/>
          </a:p>
          <a:p>
            <a:r>
              <a:rPr lang="en-US" altLang="en-US" sz="1800" baseline="0" dirty="0" smtClean="0"/>
              <a:t>Lots of competition for jobs today – if you are competing for a job and both are equal – being a licensed P.E. might give you the edge to get the job.</a:t>
            </a:r>
          </a:p>
          <a:p>
            <a:endParaRPr lang="en-US" altLang="en-US" sz="1800" baseline="0" dirty="0" smtClean="0"/>
          </a:p>
          <a:p>
            <a:r>
              <a:rPr lang="en-US" altLang="en-US" sz="1800" baseline="0" dirty="0" smtClean="0"/>
              <a:t>Engineering </a:t>
            </a:r>
            <a:r>
              <a:rPr lang="en-US" altLang="en-US" sz="1800" b="1" baseline="0" dirty="0" smtClean="0"/>
              <a:t>Technology Degree requires six (6) years of experience </a:t>
            </a:r>
            <a:r>
              <a:rPr lang="en-US" altLang="en-US" sz="1800" baseline="0" dirty="0" smtClean="0"/>
              <a:t>before becoming a P.E. (Master’s degree counts as one year experience)</a:t>
            </a:r>
            <a:endParaRPr lang="en-US" altLang="en-US" sz="1800" dirty="0" smtClean="0"/>
          </a:p>
          <a:p>
            <a:endParaRPr lang="en-US" altLang="en-US" dirty="0" smtClean="0"/>
          </a:p>
          <a:p>
            <a:endParaRPr lang="en-US" altLang="en-US" dirty="0" smtClean="0"/>
          </a:p>
          <a:p>
            <a:endParaRPr lang="en-US" altLang="en-US" dirty="0" smtClean="0"/>
          </a:p>
        </p:txBody>
      </p:sp>
      <p:sp>
        <p:nvSpPr>
          <p:cNvPr id="4" name="Slide Number Placeholder 3"/>
          <p:cNvSpPr>
            <a:spLocks noGrp="1"/>
          </p:cNvSpPr>
          <p:nvPr>
            <p:ph type="sldNum" sz="quarter" idx="5"/>
          </p:nvPr>
        </p:nvSpPr>
        <p:spPr/>
        <p:txBody>
          <a:bodyPr/>
          <a:lstStyle/>
          <a:p>
            <a:pPr>
              <a:defRPr/>
            </a:pPr>
            <a:fld id="{CB95E939-2D5F-4E02-A8F8-58E727BFB858}" type="slidenum">
              <a:rPr lang="en-US" smtClean="0"/>
              <a:pPr>
                <a:defRPr/>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4" name="Slide Number Placeholder 3"/>
          <p:cNvSpPr>
            <a:spLocks noGrp="1"/>
          </p:cNvSpPr>
          <p:nvPr>
            <p:ph type="sldNum" sz="quarter" idx="5"/>
          </p:nvPr>
        </p:nvSpPr>
        <p:spPr/>
        <p:txBody>
          <a:bodyPr/>
          <a:lstStyle/>
          <a:p>
            <a:pPr>
              <a:defRPr/>
            </a:pPr>
            <a:fld id="{6F989DF2-8F3A-4958-A34F-D05953D8AC3A}" type="slidenum">
              <a:rPr lang="en-US" smtClean="0"/>
              <a:pPr>
                <a:defRPr/>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sz="1800" dirty="0" smtClean="0"/>
              <a:t>We</a:t>
            </a:r>
            <a:r>
              <a:rPr lang="en-US" altLang="en-US" sz="1800" baseline="0" dirty="0" smtClean="0"/>
              <a:t> went over most of these in an earlier slide.  Main point of my talk – </a:t>
            </a:r>
            <a:r>
              <a:rPr lang="en-US" altLang="en-US" sz="1800" b="1" baseline="0" dirty="0" smtClean="0"/>
              <a:t>YOU NEVER KNOW WHEN YOU WILL NEED IT </a:t>
            </a:r>
            <a:r>
              <a:rPr lang="en-US" altLang="en-US" sz="1800" baseline="0" dirty="0" smtClean="0"/>
              <a:t>/ next slide – </a:t>
            </a:r>
            <a:r>
              <a:rPr lang="en-US" altLang="en-US" sz="1800" b="1" baseline="0" dirty="0" smtClean="0"/>
              <a:t>GOOD FOREVER!</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altLang="en-US" sz="1200" b="1" dirty="0" smtClean="0"/>
          </a:p>
          <a:p>
            <a:r>
              <a:rPr lang="en-US" altLang="en-US" sz="1800" dirty="0" smtClean="0"/>
              <a:t>Many career changes, so one important step out of the way if you take the FE exam when you have the best chance of passing it.</a:t>
            </a:r>
          </a:p>
          <a:p>
            <a:endParaRPr lang="en-US" altLang="en-US" sz="1200" dirty="0" smtClean="0"/>
          </a:p>
          <a:p>
            <a:r>
              <a:rPr lang="en-US" altLang="en-US" sz="1800" b="1" dirty="0" smtClean="0"/>
              <a:t>You may think you know your career plans, but things change</a:t>
            </a:r>
            <a:r>
              <a:rPr lang="en-US" altLang="en-US" sz="1800" dirty="0" smtClean="0"/>
              <a:t>.  Bill recently processed an application from someone who passed the FE in 1976, but didn’t take the P.E. Exam until 2009.  Just think about trying to pass an exam over things you had studied 30 years ago!</a:t>
            </a:r>
          </a:p>
          <a:p>
            <a:endParaRPr lang="en-US" altLang="en-US" sz="1800" dirty="0" smtClean="0"/>
          </a:p>
          <a:p>
            <a:endParaRPr lang="en-US" altLang="en-US" sz="1800" dirty="0" smtClean="0"/>
          </a:p>
        </p:txBody>
      </p:sp>
      <p:sp>
        <p:nvSpPr>
          <p:cNvPr id="4" name="Slide Number Placeholder 3"/>
          <p:cNvSpPr>
            <a:spLocks noGrp="1"/>
          </p:cNvSpPr>
          <p:nvPr>
            <p:ph type="sldNum" sz="quarter" idx="5"/>
          </p:nvPr>
        </p:nvSpPr>
        <p:spPr/>
        <p:txBody>
          <a:bodyPr/>
          <a:lstStyle/>
          <a:p>
            <a:pPr>
              <a:defRPr/>
            </a:pPr>
            <a:fld id="{C41D10E8-CF4D-432A-9F3B-938B49E5927C}" type="slidenum">
              <a:rPr lang="en-US" smtClean="0"/>
              <a:pPr>
                <a:defRPr/>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fontScale="92500" lnSpcReduction="10000"/>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sz="1800" b="1" dirty="0" smtClean="0"/>
              <a:t>GOOD</a:t>
            </a:r>
            <a:r>
              <a:rPr lang="en-US" altLang="en-US" sz="1800" b="1" baseline="0" dirty="0" smtClean="0"/>
              <a:t> FOREVER AND GOOD IN ANY STATE</a:t>
            </a:r>
            <a:r>
              <a:rPr lang="en-US" altLang="en-US" sz="1800" b="1" dirty="0" smtClean="0"/>
              <a:t>!  </a:t>
            </a:r>
            <a:r>
              <a:rPr lang="en-US" altLang="en-US" sz="1800" dirty="0" smtClean="0"/>
              <a:t>Some states</a:t>
            </a:r>
            <a:r>
              <a:rPr lang="en-US" altLang="en-US" sz="1800" baseline="0" dirty="0" smtClean="0"/>
              <a:t> have restrictions.</a:t>
            </a:r>
            <a:endParaRPr lang="en-US" altLang="en-US" sz="1800" dirty="0" smtClean="0"/>
          </a:p>
          <a:p>
            <a:pPr>
              <a:defRPr/>
            </a:pPr>
            <a:endParaRPr lang="en-US" altLang="en-US" sz="1200" dirty="0" smtClean="0"/>
          </a:p>
          <a:p>
            <a:pPr>
              <a:defRPr/>
            </a:pPr>
            <a:r>
              <a:rPr lang="en-US" altLang="en-US" sz="1800" dirty="0" smtClean="0"/>
              <a:t>Can’t be an EI in MO unless you graduate from a MO university.  Experience still counts towards P.E., just cant be certified EI.</a:t>
            </a:r>
          </a:p>
          <a:p>
            <a:pPr>
              <a:defRPr/>
            </a:pPr>
            <a:endParaRPr lang="en-US" altLang="en-US" sz="1200" dirty="0" smtClean="0"/>
          </a:p>
          <a:p>
            <a:pPr>
              <a:defRPr/>
            </a:pPr>
            <a:r>
              <a:rPr lang="en-US" altLang="en-US" sz="1800" dirty="0" smtClean="0"/>
              <a:t>FE does expire in IL, but only for those who took FE in IL.  Oregon has strange rules about FE/EI.</a:t>
            </a:r>
            <a:endParaRPr lang="en-US" altLang="en-US" sz="1200" dirty="0" smtClean="0"/>
          </a:p>
          <a:p>
            <a:pPr>
              <a:defRPr/>
            </a:pPr>
            <a:endParaRPr lang="en-US" altLang="en-US" sz="120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sz="1800" b="1" dirty="0" smtClean="0"/>
              <a:t>Doesn’t matter what discipline or what your score (don’t know score – it is Pass/Fail</a:t>
            </a:r>
            <a:r>
              <a:rPr lang="en-US" altLang="en-US" sz="1800" dirty="0" smtClean="0"/>
              <a: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altLang="en-US" sz="120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sz="1800" dirty="0" smtClean="0"/>
              <a:t>If you fail the exam,</a:t>
            </a:r>
            <a:r>
              <a:rPr lang="en-US" altLang="en-US" sz="1800" baseline="0" dirty="0" smtClean="0"/>
              <a:t> you are provided with a diagnostic report of strengths and weaknesses to help you prepare for next exam.</a:t>
            </a:r>
            <a:endParaRPr lang="en-US" altLang="en-US" sz="1800" dirty="0" smtClean="0"/>
          </a:p>
          <a:p>
            <a:pPr>
              <a:defRPr/>
            </a:pPr>
            <a:endParaRPr lang="en-US" altLang="en-US" sz="1800" dirty="0" smtClean="0"/>
          </a:p>
        </p:txBody>
      </p:sp>
      <p:sp>
        <p:nvSpPr>
          <p:cNvPr id="4" name="Slide Number Placeholder 3"/>
          <p:cNvSpPr>
            <a:spLocks noGrp="1"/>
          </p:cNvSpPr>
          <p:nvPr>
            <p:ph type="sldNum" sz="quarter" idx="5"/>
          </p:nvPr>
        </p:nvSpPr>
        <p:spPr/>
        <p:txBody>
          <a:bodyPr/>
          <a:lstStyle/>
          <a:p>
            <a:pPr>
              <a:defRPr/>
            </a:pPr>
            <a:fld id="{4842EC0C-67FE-4432-81F3-EE66D036043F}" type="slidenum">
              <a:rPr lang="en-US" smtClean="0"/>
              <a:pPr>
                <a:defRPr/>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z="1800" smtClean="0"/>
              <a:t>To have a solid basis of test materials, best to wait until last 2 semesters.</a:t>
            </a:r>
          </a:p>
        </p:txBody>
      </p:sp>
      <p:sp>
        <p:nvSpPr>
          <p:cNvPr id="4" name="Slide Number Placeholder 3"/>
          <p:cNvSpPr>
            <a:spLocks noGrp="1"/>
          </p:cNvSpPr>
          <p:nvPr>
            <p:ph type="sldNum" sz="quarter" idx="5"/>
          </p:nvPr>
        </p:nvSpPr>
        <p:spPr/>
        <p:txBody>
          <a:bodyPr/>
          <a:lstStyle/>
          <a:p>
            <a:pPr>
              <a:defRPr/>
            </a:pPr>
            <a:fld id="{0BCA2C30-390A-4DE1-B698-44DF8A88ED94}" type="slidenum">
              <a:rPr lang="en-US" smtClean="0"/>
              <a:pPr>
                <a:defRPr/>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z="1800" b="1" dirty="0" smtClean="0"/>
              <a:t>Easier to pass while the material is fresh </a:t>
            </a:r>
            <a:r>
              <a:rPr lang="en-US" altLang="en-US" sz="1800" dirty="0" smtClean="0"/>
              <a:t>/ Video mentioned that people change jobs 6-7 times, recent study says 10.</a:t>
            </a:r>
          </a:p>
          <a:p>
            <a:endParaRPr lang="en-US" altLang="en-US" sz="1800" dirty="0" smtClean="0"/>
          </a:p>
          <a:p>
            <a:endParaRPr lang="en-US" altLang="en-US" dirty="0" smtClean="0"/>
          </a:p>
        </p:txBody>
      </p:sp>
      <p:sp>
        <p:nvSpPr>
          <p:cNvPr id="4" name="Slide Number Placeholder 3"/>
          <p:cNvSpPr>
            <a:spLocks noGrp="1"/>
          </p:cNvSpPr>
          <p:nvPr>
            <p:ph type="sldNum" sz="quarter" idx="5"/>
          </p:nvPr>
        </p:nvSpPr>
        <p:spPr/>
        <p:txBody>
          <a:bodyPr/>
          <a:lstStyle/>
          <a:p>
            <a:pPr>
              <a:defRPr/>
            </a:pPr>
            <a:fld id="{7F75CAD5-2A5A-4E43-8E76-E8801430BD1D}" type="slidenum">
              <a:rPr lang="en-US" smtClean="0"/>
              <a:pPr>
                <a:defRPr/>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defRPr/>
            </a:pPr>
            <a:r>
              <a:rPr lang="en-US" altLang="en-US" sz="1800" dirty="0" smtClean="0"/>
              <a:t>If Civil Engineering – need to be licensed!</a:t>
            </a:r>
          </a:p>
          <a:p>
            <a:pPr>
              <a:defRPr/>
            </a:pPr>
            <a:endParaRPr lang="en-US" altLang="en-US" sz="1800" dirty="0" smtClean="0"/>
          </a:p>
          <a:p>
            <a:pPr marL="285750" indent="-285750">
              <a:buFont typeface="Arial" charset="0"/>
              <a:buChar char="•"/>
              <a:defRPr/>
            </a:pPr>
            <a:r>
              <a:rPr lang="en-US" altLang="en-US" sz="1800" dirty="0" smtClean="0"/>
              <a:t>Attended EAC / ABET accredited engineering programs</a:t>
            </a:r>
          </a:p>
          <a:p>
            <a:pPr marL="285750" indent="-285750">
              <a:buFont typeface="Arial" charset="0"/>
              <a:buChar char="•"/>
              <a:defRPr/>
            </a:pPr>
            <a:r>
              <a:rPr lang="en-US" altLang="en-US" sz="1800" dirty="0" smtClean="0"/>
              <a:t>Took the FE exam within nine months of graduation</a:t>
            </a:r>
          </a:p>
        </p:txBody>
      </p:sp>
      <p:sp>
        <p:nvSpPr>
          <p:cNvPr id="4" name="Slide Number Placeholder 3"/>
          <p:cNvSpPr>
            <a:spLocks noGrp="1"/>
          </p:cNvSpPr>
          <p:nvPr>
            <p:ph type="sldNum" sz="quarter" idx="5"/>
          </p:nvPr>
        </p:nvSpPr>
        <p:spPr/>
        <p:txBody>
          <a:bodyPr/>
          <a:lstStyle/>
          <a:p>
            <a:pPr>
              <a:defRPr/>
            </a:pPr>
            <a:fld id="{E59E4969-E0B3-4E12-B85F-435B286C511B}" type="slidenum">
              <a:rPr lang="en-US" smtClean="0"/>
              <a:pPr>
                <a:defRPr/>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z="1800" dirty="0" smtClean="0"/>
              <a:t>Only EAC / ABET degrees with more than 50 first time examinees are reported. CHANGED TO 25 1</a:t>
            </a:r>
            <a:r>
              <a:rPr lang="en-US" altLang="en-US" sz="1800" baseline="30000" dirty="0" smtClean="0"/>
              <a:t>st</a:t>
            </a:r>
            <a:r>
              <a:rPr lang="en-US" altLang="en-US" sz="1800" dirty="0" smtClean="0"/>
              <a:t> time examinees for July/Aug &amp; Oct/Nov.</a:t>
            </a:r>
          </a:p>
          <a:p>
            <a:endParaRPr lang="en-US" altLang="en-US" dirty="0" smtClean="0"/>
          </a:p>
          <a:p>
            <a:r>
              <a:rPr lang="en-US" altLang="en-US" sz="1800" dirty="0" smtClean="0"/>
              <a:t>Happy to say – talking with recent graduates – finding jobs in their field</a:t>
            </a:r>
          </a:p>
          <a:p>
            <a:endParaRPr lang="en-US" altLang="en-US" dirty="0" smtClean="0"/>
          </a:p>
          <a:p>
            <a:r>
              <a:rPr lang="en-US" altLang="en-US" sz="1800" dirty="0" smtClean="0"/>
              <a:t>More Petroleum are getting licensed than in the past / better chance of getting a job and getting promoted</a:t>
            </a:r>
          </a:p>
          <a:p>
            <a:endParaRPr lang="en-US" altLang="en-US" dirty="0" smtClean="0"/>
          </a:p>
          <a:p>
            <a:r>
              <a:rPr lang="en-US" altLang="en-US" sz="1800" dirty="0" smtClean="0"/>
              <a:t>Pass rate for repeat takers is very low – shows if don’t prepare 1</a:t>
            </a:r>
            <a:r>
              <a:rPr lang="en-US" altLang="en-US" sz="1800" baseline="30000" dirty="0" smtClean="0"/>
              <a:t>st</a:t>
            </a:r>
            <a:r>
              <a:rPr lang="en-US" altLang="en-US" sz="1800" dirty="0" smtClean="0"/>
              <a:t> time, most don’t prepare the 2</a:t>
            </a:r>
            <a:r>
              <a:rPr lang="en-US" altLang="en-US" sz="1800" baseline="30000" dirty="0" smtClean="0"/>
              <a:t>nd</a:t>
            </a:r>
            <a:r>
              <a:rPr lang="en-US" altLang="en-US" sz="1800" dirty="0" smtClean="0"/>
              <a:t> time</a:t>
            </a:r>
          </a:p>
        </p:txBody>
      </p:sp>
      <p:sp>
        <p:nvSpPr>
          <p:cNvPr id="4" name="Slide Number Placeholder 3"/>
          <p:cNvSpPr>
            <a:spLocks noGrp="1"/>
          </p:cNvSpPr>
          <p:nvPr>
            <p:ph type="sldNum" sz="quarter" idx="5"/>
          </p:nvPr>
        </p:nvSpPr>
        <p:spPr/>
        <p:txBody>
          <a:bodyPr/>
          <a:lstStyle/>
          <a:p>
            <a:pPr>
              <a:defRPr/>
            </a:pPr>
            <a:fld id="{E7120732-9BEB-40B4-AF76-231B63AF34B0}" type="slidenum">
              <a:rPr lang="en-US" smtClean="0"/>
              <a:pPr>
                <a:defRPr/>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z="1800" dirty="0" smtClean="0"/>
              <a:t>Was in April and October</a:t>
            </a:r>
          </a:p>
          <a:p>
            <a:endParaRPr lang="en-US" altLang="en-US" sz="1800" dirty="0" smtClean="0"/>
          </a:p>
          <a:p>
            <a:r>
              <a:rPr lang="en-US" altLang="en-US" sz="1800" b="1" dirty="0" smtClean="0"/>
              <a:t>In 2015 – n</a:t>
            </a:r>
            <a:r>
              <a:rPr lang="en-US" altLang="en-US" sz="1800" b="1" baseline="0" dirty="0" smtClean="0"/>
              <a:t>o testing in March, June, September or December</a:t>
            </a:r>
            <a:endParaRPr lang="en-US" altLang="en-US" sz="1800" b="1" dirty="0" smtClean="0"/>
          </a:p>
          <a:p>
            <a:endParaRPr lang="en-US" altLang="en-US" dirty="0" smtClean="0"/>
          </a:p>
          <a:p>
            <a:r>
              <a:rPr lang="en-US" altLang="en-US" sz="1800" b="0" dirty="0" smtClean="0"/>
              <a:t>National Council of Examiners for Engineering and Surveying</a:t>
            </a:r>
          </a:p>
          <a:p>
            <a:endParaRPr lang="en-US" altLang="en-US" sz="1800" b="1" dirty="0" smtClean="0"/>
          </a:p>
          <a:p>
            <a:r>
              <a:rPr lang="en-US" altLang="en-US" sz="1800" b="1" dirty="0" smtClean="0"/>
              <a:t>NCEES</a:t>
            </a:r>
            <a:r>
              <a:rPr lang="en-US" altLang="en-US" sz="1800" b="1" baseline="0" dirty="0" smtClean="0"/>
              <a:t> Website has links to everything you need to know / test specifications / how to order sample questions</a:t>
            </a:r>
            <a:endParaRPr lang="en-US" altLang="en-US" sz="1800" b="1" dirty="0" smtClean="0"/>
          </a:p>
          <a:p>
            <a:endParaRPr lang="en-US" altLang="en-US" dirty="0" smtClean="0"/>
          </a:p>
          <a:p>
            <a:r>
              <a:rPr lang="en-US" altLang="en-US" sz="1600" dirty="0" smtClean="0"/>
              <a:t>The next few slides show information about the when, where and how of the FE Exam.</a:t>
            </a:r>
          </a:p>
        </p:txBody>
      </p:sp>
      <p:sp>
        <p:nvSpPr>
          <p:cNvPr id="4" name="Slide Number Placeholder 3"/>
          <p:cNvSpPr>
            <a:spLocks noGrp="1"/>
          </p:cNvSpPr>
          <p:nvPr>
            <p:ph type="sldNum" sz="quarter" idx="5"/>
          </p:nvPr>
        </p:nvSpPr>
        <p:spPr/>
        <p:txBody>
          <a:bodyPr/>
          <a:lstStyle/>
          <a:p>
            <a:pPr>
              <a:defRPr/>
            </a:pPr>
            <a:fld id="{7FCB102D-6FC1-4C39-A494-BABF7F72FDAC}" type="slidenum">
              <a:rPr lang="en-US" smtClean="0"/>
              <a:pPr>
                <a:defRPr/>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z="1800" smtClean="0"/>
              <a:t>Don’t wait until the last minute to register / only makes sense that most want to take it in April/May, but limited seats</a:t>
            </a:r>
          </a:p>
          <a:p>
            <a:endParaRPr lang="en-US" altLang="en-US" sz="2000" smtClean="0"/>
          </a:p>
          <a:p>
            <a:r>
              <a:rPr lang="en-US" altLang="en-US" sz="1800" smtClean="0"/>
              <a:t>Norman has gone to two testing times per day </a:t>
            </a:r>
          </a:p>
        </p:txBody>
      </p:sp>
      <p:sp>
        <p:nvSpPr>
          <p:cNvPr id="4" name="Slide Number Placeholder 3"/>
          <p:cNvSpPr>
            <a:spLocks noGrp="1"/>
          </p:cNvSpPr>
          <p:nvPr>
            <p:ph type="sldNum" sz="quarter" idx="5"/>
          </p:nvPr>
        </p:nvSpPr>
        <p:spPr/>
        <p:txBody>
          <a:bodyPr/>
          <a:lstStyle/>
          <a:p>
            <a:pPr>
              <a:defRPr/>
            </a:pPr>
            <a:fld id="{35EF7AC4-D9EF-4260-A72F-B7F3CFB5F91D}" type="slidenum">
              <a:rPr lang="en-US" smtClean="0"/>
              <a:pPr>
                <a:defRPr/>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z="1800" smtClean="0"/>
              <a:t>Exam is more specific to each discipline – before everyone took the same general exam in the morning</a:t>
            </a:r>
          </a:p>
          <a:p>
            <a:endParaRPr lang="en-US" altLang="en-US" sz="1400" smtClean="0"/>
          </a:p>
          <a:p>
            <a:r>
              <a:rPr lang="en-US" altLang="en-US" sz="1800" smtClean="0"/>
              <a:t>Show of hands for each discipline</a:t>
            </a:r>
          </a:p>
          <a:p>
            <a:endParaRPr lang="en-US" altLang="en-US" sz="1400" smtClean="0"/>
          </a:p>
          <a:p>
            <a:r>
              <a:rPr lang="en-US" altLang="en-US" sz="1800" smtClean="0"/>
              <a:t>Large number of chemicals being hired by oil companies</a:t>
            </a:r>
          </a:p>
          <a:p>
            <a:endParaRPr lang="en-US" altLang="en-US" sz="1400" smtClean="0"/>
          </a:p>
          <a:p>
            <a:r>
              <a:rPr lang="en-US" altLang="en-US" sz="1800" smtClean="0"/>
              <a:t>No FE for petroleum, but there is a P.E. Exam for petroleum</a:t>
            </a:r>
          </a:p>
          <a:p>
            <a:endParaRPr lang="en-US" altLang="en-US" smtClean="0"/>
          </a:p>
        </p:txBody>
      </p:sp>
      <p:sp>
        <p:nvSpPr>
          <p:cNvPr id="4" name="Slide Number Placeholder 3"/>
          <p:cNvSpPr>
            <a:spLocks noGrp="1"/>
          </p:cNvSpPr>
          <p:nvPr>
            <p:ph type="sldNum" sz="quarter" idx="5"/>
          </p:nvPr>
        </p:nvSpPr>
        <p:spPr/>
        <p:txBody>
          <a:bodyPr/>
          <a:lstStyle/>
          <a:p>
            <a:pPr>
              <a:defRPr/>
            </a:pPr>
            <a:fld id="{52663039-4A2F-4D26-8CC9-BEB232173B38}" type="slidenum">
              <a:rPr lang="en-US" smtClean="0"/>
              <a:pPr>
                <a:defRPr/>
              </a:pPr>
              <a:t>16</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z="1800" dirty="0" smtClean="0"/>
              <a:t>$225 is</a:t>
            </a:r>
            <a:r>
              <a:rPr lang="en-US" altLang="en-US" sz="1800" baseline="0" dirty="0" smtClean="0"/>
              <a:t> a lot of money, but </a:t>
            </a:r>
            <a:r>
              <a:rPr lang="en-US" altLang="en-US" sz="1800" b="1" baseline="0" dirty="0" smtClean="0"/>
              <a:t>comparable to other professional exams</a:t>
            </a:r>
            <a:r>
              <a:rPr lang="en-US" altLang="en-US" sz="1800" baseline="0" dirty="0" smtClean="0"/>
              <a:t>.</a:t>
            </a:r>
          </a:p>
          <a:p>
            <a:endParaRPr lang="en-US" altLang="en-US" sz="1800" baseline="0" dirty="0" smtClean="0"/>
          </a:p>
          <a:p>
            <a:r>
              <a:rPr lang="en-US" altLang="en-US" sz="1800" b="1" baseline="0" dirty="0" smtClean="0"/>
              <a:t>NCEES – unexpected income </a:t>
            </a:r>
            <a:r>
              <a:rPr lang="en-US" altLang="en-US" sz="1800" baseline="0" dirty="0" smtClean="0"/>
              <a:t>from those signing up to take the exam and then postponing to another date ($50 every time they do that and NCEES has over $200,000 from the postponements.</a:t>
            </a:r>
          </a:p>
          <a:p>
            <a:endParaRPr lang="en-US" altLang="en-US" sz="1800" baseline="0" dirty="0" smtClean="0"/>
          </a:p>
          <a:p>
            <a:r>
              <a:rPr lang="en-US" altLang="en-US" sz="1800" b="1" baseline="0" dirty="0" smtClean="0"/>
              <a:t>We do not make any $$$ off of the exam</a:t>
            </a:r>
            <a:r>
              <a:rPr lang="en-US" altLang="en-US" sz="1800" baseline="0" dirty="0" smtClean="0"/>
              <a:t>.  We are here to encourage you to take the FE exam while you are in school and to explain the steps to and advantages of licensure.</a:t>
            </a:r>
            <a:endParaRPr lang="en-US" altLang="en-US" sz="1800" dirty="0" smtClean="0"/>
          </a:p>
        </p:txBody>
      </p:sp>
      <p:sp>
        <p:nvSpPr>
          <p:cNvPr id="4" name="Slide Number Placeholder 3"/>
          <p:cNvSpPr>
            <a:spLocks noGrp="1"/>
          </p:cNvSpPr>
          <p:nvPr>
            <p:ph type="sldNum" sz="quarter" idx="5"/>
          </p:nvPr>
        </p:nvSpPr>
        <p:spPr/>
        <p:txBody>
          <a:bodyPr/>
          <a:lstStyle/>
          <a:p>
            <a:pPr>
              <a:defRPr/>
            </a:pPr>
            <a:fld id="{2E60AB14-A218-4C0B-83F4-250B9F67546A}" type="slidenum">
              <a:rPr lang="en-US" smtClean="0"/>
              <a:pPr>
                <a:defRPr/>
              </a:pPr>
              <a:t>17</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z="1800" b="1" dirty="0" smtClean="0"/>
              <a:t>Security very tight at testing centers </a:t>
            </a:r>
            <a:r>
              <a:rPr lang="en-US" altLang="en-US" sz="1800" dirty="0" smtClean="0"/>
              <a:t>/ only issue so far was someone who was using his own pencil.</a:t>
            </a:r>
          </a:p>
          <a:p>
            <a:endParaRPr lang="en-US" altLang="en-US" sz="1800" dirty="0" smtClean="0"/>
          </a:p>
        </p:txBody>
      </p:sp>
      <p:sp>
        <p:nvSpPr>
          <p:cNvPr id="4" name="Slide Number Placeholder 3"/>
          <p:cNvSpPr>
            <a:spLocks noGrp="1"/>
          </p:cNvSpPr>
          <p:nvPr>
            <p:ph type="sldNum" sz="quarter" idx="5"/>
          </p:nvPr>
        </p:nvSpPr>
        <p:spPr/>
        <p:txBody>
          <a:bodyPr/>
          <a:lstStyle/>
          <a:p>
            <a:pPr>
              <a:defRPr/>
            </a:pPr>
            <a:fld id="{0F93A049-433C-4A94-A1A6-382B4E9232F5}" type="slidenum">
              <a:rPr lang="en-US" smtClean="0"/>
              <a:pPr>
                <a:defRPr/>
              </a:pPr>
              <a:t>18</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z="1800" b="1" dirty="0" smtClean="0"/>
              <a:t>Results released on Wed</a:t>
            </a:r>
            <a:r>
              <a:rPr lang="en-US" altLang="en-US" sz="1800" dirty="0" smtClean="0"/>
              <a:t>, so it depends on day of week you took the exam on how long before you get your results.</a:t>
            </a:r>
          </a:p>
        </p:txBody>
      </p:sp>
      <p:sp>
        <p:nvSpPr>
          <p:cNvPr id="4" name="Slide Number Placeholder 3"/>
          <p:cNvSpPr>
            <a:spLocks noGrp="1"/>
          </p:cNvSpPr>
          <p:nvPr>
            <p:ph type="sldNum" sz="quarter" idx="5"/>
          </p:nvPr>
        </p:nvSpPr>
        <p:spPr/>
        <p:txBody>
          <a:bodyPr/>
          <a:lstStyle/>
          <a:p>
            <a:pPr>
              <a:defRPr/>
            </a:pPr>
            <a:fld id="{BD867BDE-99A5-4826-B2D4-D7C4D12EA7D8}" type="slidenum">
              <a:rPr lang="en-US" smtClean="0"/>
              <a:pPr>
                <a:defRPr/>
              </a:pPr>
              <a:t>19</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z="1800" dirty="0" smtClean="0"/>
              <a:t>If link works – </a:t>
            </a:r>
            <a:r>
              <a:rPr lang="en-US" altLang="en-US" sz="1800" b="1" dirty="0" smtClean="0"/>
              <a:t>go to test specifications</a:t>
            </a:r>
          </a:p>
        </p:txBody>
      </p:sp>
      <p:sp>
        <p:nvSpPr>
          <p:cNvPr id="4" name="Slide Number Placeholder 3"/>
          <p:cNvSpPr>
            <a:spLocks noGrp="1"/>
          </p:cNvSpPr>
          <p:nvPr>
            <p:ph type="sldNum" sz="quarter" idx="5"/>
          </p:nvPr>
        </p:nvSpPr>
        <p:spPr/>
        <p:txBody>
          <a:bodyPr/>
          <a:lstStyle/>
          <a:p>
            <a:pPr>
              <a:defRPr/>
            </a:pPr>
            <a:fld id="{013118B1-CEAA-4BD1-94CF-5DFF581300C8}" type="slidenum">
              <a:rPr lang="en-US" smtClean="0"/>
              <a:pPr>
                <a:defRPr/>
              </a:pPr>
              <a:t>20</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lnSpcReduction="10000"/>
          </a:bodyPr>
          <a:lstStyle/>
          <a:p>
            <a:r>
              <a:rPr lang="en-US" altLang="en-US" sz="1800" dirty="0" smtClean="0"/>
              <a:t>Not required to be an EI to become a P.E., but a title you can use to show your status.</a:t>
            </a:r>
          </a:p>
          <a:p>
            <a:endParaRPr lang="en-US" altLang="en-US" sz="1800" dirty="0" smtClean="0"/>
          </a:p>
          <a:p>
            <a:r>
              <a:rPr lang="en-US" altLang="en-US" sz="1800" b="1" dirty="0" smtClean="0"/>
              <a:t>Helpful to your career and helpful to your employer </a:t>
            </a:r>
            <a:r>
              <a:rPr lang="en-US" altLang="en-US" sz="1800" dirty="0" smtClean="0"/>
              <a:t>(DEQ, ODOT and many companies want you to be certified).</a:t>
            </a:r>
          </a:p>
          <a:p>
            <a:endParaRPr lang="en-US" altLang="en-US" sz="1800" dirty="0" smtClean="0"/>
          </a:p>
          <a:p>
            <a:r>
              <a:rPr lang="en-US" altLang="en-US" sz="1800" dirty="0" smtClean="0"/>
              <a:t>Being an EIT is easier to show client or prospective employer that you passed the FE Exam (have certificate and on our website).</a:t>
            </a:r>
          </a:p>
          <a:p>
            <a:endParaRPr lang="en-US" altLang="en-US" sz="1800" dirty="0" smtClean="0"/>
          </a:p>
          <a:p>
            <a:r>
              <a:rPr lang="en-US" altLang="en-US" sz="1800" dirty="0" smtClean="0"/>
              <a:t>On some gov’t jobs, contracts are awarded on a point system and a company gets additional points if you are an EI.</a:t>
            </a:r>
          </a:p>
          <a:p>
            <a:endParaRPr lang="en-US" altLang="en-US" sz="1800" dirty="0" smtClean="0"/>
          </a:p>
        </p:txBody>
      </p:sp>
      <p:sp>
        <p:nvSpPr>
          <p:cNvPr id="4" name="Slide Number Placeholder 3"/>
          <p:cNvSpPr>
            <a:spLocks noGrp="1"/>
          </p:cNvSpPr>
          <p:nvPr>
            <p:ph type="sldNum" sz="quarter" idx="5"/>
          </p:nvPr>
        </p:nvSpPr>
        <p:spPr/>
        <p:txBody>
          <a:bodyPr/>
          <a:lstStyle/>
          <a:p>
            <a:pPr>
              <a:defRPr/>
            </a:pPr>
            <a:fld id="{3D82A88D-7B9F-46E8-98EC-2B846269303D}" type="slidenum">
              <a:rPr lang="en-US" smtClean="0"/>
              <a:pPr>
                <a:defRPr/>
              </a:pPr>
              <a:t>21</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4403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ctr" eaLnBrk="0" hangingPunct="0">
              <a:defRPr sz="3200" b="1">
                <a:solidFill>
                  <a:schemeClr val="tx1"/>
                </a:solidFill>
                <a:latin typeface="Book Antiqua" pitchFamily="18" charset="0"/>
              </a:defRPr>
            </a:lvl1pPr>
            <a:lvl2pPr marL="742950" indent="-285750" algn="ctr" eaLnBrk="0" hangingPunct="0">
              <a:defRPr sz="3200" b="1">
                <a:solidFill>
                  <a:schemeClr val="tx1"/>
                </a:solidFill>
                <a:latin typeface="Book Antiqua" pitchFamily="18" charset="0"/>
              </a:defRPr>
            </a:lvl2pPr>
            <a:lvl3pPr marL="1143000" indent="-228600" algn="ctr" eaLnBrk="0" hangingPunct="0">
              <a:defRPr sz="3200" b="1">
                <a:solidFill>
                  <a:schemeClr val="tx1"/>
                </a:solidFill>
                <a:latin typeface="Book Antiqua" pitchFamily="18" charset="0"/>
              </a:defRPr>
            </a:lvl3pPr>
            <a:lvl4pPr marL="1600200" indent="-228600" algn="ctr" eaLnBrk="0" hangingPunct="0">
              <a:defRPr sz="3200" b="1">
                <a:solidFill>
                  <a:schemeClr val="tx1"/>
                </a:solidFill>
                <a:latin typeface="Book Antiqua" pitchFamily="18" charset="0"/>
              </a:defRPr>
            </a:lvl4pPr>
            <a:lvl5pPr marL="2057400" indent="-228600" algn="ctr" eaLnBrk="0" hangingPunct="0">
              <a:defRPr sz="3200" b="1">
                <a:solidFill>
                  <a:schemeClr val="tx1"/>
                </a:solidFill>
                <a:latin typeface="Book Antiqua" pitchFamily="18" charset="0"/>
              </a:defRPr>
            </a:lvl5pPr>
            <a:lvl6pPr marL="2514600" indent="-228600" algn="ctr" eaLnBrk="0" fontAlgn="base" hangingPunct="0">
              <a:spcBef>
                <a:spcPct val="0"/>
              </a:spcBef>
              <a:spcAft>
                <a:spcPct val="0"/>
              </a:spcAft>
              <a:defRPr sz="3200" b="1">
                <a:solidFill>
                  <a:schemeClr val="tx1"/>
                </a:solidFill>
                <a:latin typeface="Book Antiqua" pitchFamily="18" charset="0"/>
              </a:defRPr>
            </a:lvl6pPr>
            <a:lvl7pPr marL="2971800" indent="-228600" algn="ctr" eaLnBrk="0" fontAlgn="base" hangingPunct="0">
              <a:spcBef>
                <a:spcPct val="0"/>
              </a:spcBef>
              <a:spcAft>
                <a:spcPct val="0"/>
              </a:spcAft>
              <a:defRPr sz="3200" b="1">
                <a:solidFill>
                  <a:schemeClr val="tx1"/>
                </a:solidFill>
                <a:latin typeface="Book Antiqua" pitchFamily="18" charset="0"/>
              </a:defRPr>
            </a:lvl7pPr>
            <a:lvl8pPr marL="3429000" indent="-228600" algn="ctr" eaLnBrk="0" fontAlgn="base" hangingPunct="0">
              <a:spcBef>
                <a:spcPct val="0"/>
              </a:spcBef>
              <a:spcAft>
                <a:spcPct val="0"/>
              </a:spcAft>
              <a:defRPr sz="3200" b="1">
                <a:solidFill>
                  <a:schemeClr val="tx1"/>
                </a:solidFill>
                <a:latin typeface="Book Antiqua" pitchFamily="18" charset="0"/>
              </a:defRPr>
            </a:lvl8pPr>
            <a:lvl9pPr marL="3886200" indent="-228600" algn="ctr" eaLnBrk="0" fontAlgn="base" hangingPunct="0">
              <a:spcBef>
                <a:spcPct val="0"/>
              </a:spcBef>
              <a:spcAft>
                <a:spcPct val="0"/>
              </a:spcAft>
              <a:defRPr sz="3200" b="1">
                <a:solidFill>
                  <a:schemeClr val="tx1"/>
                </a:solidFill>
                <a:latin typeface="Book Antiqua" pitchFamily="18" charset="0"/>
              </a:defRPr>
            </a:lvl9pPr>
          </a:lstStyle>
          <a:p>
            <a:pPr algn="r">
              <a:defRPr/>
            </a:pPr>
            <a:fld id="{3A8075B6-AC41-4272-8951-0E5389AF6CC3}" type="slidenum">
              <a:rPr lang="en-US" sz="1200" smtClean="0"/>
              <a:pPr algn="r">
                <a:defRPr/>
              </a:pPr>
              <a:t>22</a:t>
            </a:fld>
            <a:endParaRPr lang="en-US" sz="1200"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lnSpcReduction="10000"/>
          </a:bodyPr>
          <a:lstStyle/>
          <a:p>
            <a:pPr eaLnBrk="1" hangingPunct="1">
              <a:spcBef>
                <a:spcPct val="0"/>
              </a:spcBef>
            </a:pPr>
            <a:r>
              <a:rPr lang="en-US" altLang="en-US" sz="1800" dirty="0" smtClean="0"/>
              <a:t>Exams listed in yellow are offered in April</a:t>
            </a:r>
            <a:r>
              <a:rPr lang="en-US" altLang="en-US" sz="1800" baseline="0" dirty="0" smtClean="0"/>
              <a:t> and October / others only offered once a year</a:t>
            </a:r>
            <a:endParaRPr lang="en-US" altLang="en-US" sz="1800" dirty="0" smtClean="0"/>
          </a:p>
          <a:p>
            <a:pPr eaLnBrk="1" hangingPunct="1">
              <a:spcBef>
                <a:spcPct val="0"/>
              </a:spcBef>
            </a:pPr>
            <a:endParaRPr lang="en-US" altLang="en-US" sz="1200" dirty="0" smtClean="0"/>
          </a:p>
          <a:p>
            <a:pPr eaLnBrk="1" hangingPunct="1">
              <a:spcBef>
                <a:spcPct val="0"/>
              </a:spcBef>
            </a:pPr>
            <a:r>
              <a:rPr lang="en-US" altLang="en-US" sz="1600" dirty="0" smtClean="0"/>
              <a:t>Civil:</a:t>
            </a:r>
          </a:p>
          <a:p>
            <a:pPr marL="342900" indent="-342900" eaLnBrk="1" hangingPunct="1">
              <a:spcBef>
                <a:spcPct val="0"/>
              </a:spcBef>
              <a:buAutoNum type="arabicPeriod"/>
            </a:pPr>
            <a:r>
              <a:rPr lang="en-US" altLang="en-US" sz="1600" dirty="0" smtClean="0"/>
              <a:t>Construction</a:t>
            </a:r>
          </a:p>
          <a:p>
            <a:pPr marL="342900" indent="-342900" eaLnBrk="1" hangingPunct="1">
              <a:spcBef>
                <a:spcPct val="0"/>
              </a:spcBef>
              <a:buAutoNum type="arabicPeriod"/>
            </a:pPr>
            <a:r>
              <a:rPr lang="en-US" altLang="en-US" sz="1600" baseline="0" dirty="0" smtClean="0"/>
              <a:t>Geotechnical</a:t>
            </a:r>
          </a:p>
          <a:p>
            <a:pPr marL="342900" indent="-342900" eaLnBrk="1" hangingPunct="1">
              <a:spcBef>
                <a:spcPct val="0"/>
              </a:spcBef>
              <a:buAutoNum type="arabicPeriod"/>
            </a:pPr>
            <a:r>
              <a:rPr lang="en-US" altLang="en-US" sz="1600" baseline="0" dirty="0" smtClean="0"/>
              <a:t>Structural</a:t>
            </a:r>
          </a:p>
          <a:p>
            <a:pPr marL="342900" indent="-342900" eaLnBrk="1" hangingPunct="1">
              <a:spcBef>
                <a:spcPct val="0"/>
              </a:spcBef>
              <a:buAutoNum type="arabicPeriod"/>
            </a:pPr>
            <a:r>
              <a:rPr lang="en-US" altLang="en-US" sz="1600" baseline="0" dirty="0" smtClean="0"/>
              <a:t>Transportation,    </a:t>
            </a:r>
          </a:p>
          <a:p>
            <a:pPr marL="342900" indent="-342900" eaLnBrk="1" hangingPunct="1">
              <a:spcBef>
                <a:spcPct val="0"/>
              </a:spcBef>
              <a:buAutoNum type="arabicPeriod"/>
            </a:pPr>
            <a:r>
              <a:rPr lang="en-US" altLang="en-US" sz="1600" baseline="0" dirty="0" smtClean="0"/>
              <a:t>Water Resources &amp; Environmental</a:t>
            </a:r>
          </a:p>
          <a:p>
            <a:pPr eaLnBrk="1" hangingPunct="1">
              <a:spcBef>
                <a:spcPct val="0"/>
              </a:spcBef>
            </a:pPr>
            <a:endParaRPr lang="en-US" altLang="en-US" sz="1200" baseline="0" dirty="0" smtClean="0"/>
          </a:p>
          <a:p>
            <a:pPr eaLnBrk="1" hangingPunct="1">
              <a:spcBef>
                <a:spcPct val="0"/>
              </a:spcBef>
            </a:pPr>
            <a:r>
              <a:rPr lang="en-US" altLang="en-US" sz="1600" baseline="0" dirty="0" smtClean="0"/>
              <a:t>Electrical &amp; Computer:</a:t>
            </a:r>
          </a:p>
          <a:p>
            <a:pPr marL="228600" indent="-228600" eaLnBrk="1" hangingPunct="1">
              <a:spcBef>
                <a:spcPct val="0"/>
              </a:spcBef>
              <a:buAutoNum type="arabicPeriod"/>
            </a:pPr>
            <a:r>
              <a:rPr lang="en-US" altLang="en-US" sz="1600" baseline="0" dirty="0" smtClean="0"/>
              <a:t>Computer Engineering</a:t>
            </a:r>
          </a:p>
          <a:p>
            <a:pPr marL="228600" indent="-228600" eaLnBrk="1" hangingPunct="1">
              <a:spcBef>
                <a:spcPct val="0"/>
              </a:spcBef>
              <a:buAutoNum type="arabicPeriod"/>
            </a:pPr>
            <a:r>
              <a:rPr lang="en-US" altLang="en-US" sz="1600" baseline="0" dirty="0" smtClean="0"/>
              <a:t>Electrical &amp; Electronics</a:t>
            </a:r>
          </a:p>
          <a:p>
            <a:pPr marL="228600" indent="-228600" eaLnBrk="1" hangingPunct="1">
              <a:spcBef>
                <a:spcPct val="0"/>
              </a:spcBef>
              <a:buAutoNum type="arabicPeriod"/>
            </a:pPr>
            <a:r>
              <a:rPr lang="en-US" altLang="en-US" sz="1600" baseline="0" dirty="0" smtClean="0"/>
              <a:t>Power</a:t>
            </a:r>
          </a:p>
          <a:p>
            <a:pPr marL="0" indent="0" eaLnBrk="1" hangingPunct="1">
              <a:spcBef>
                <a:spcPct val="0"/>
              </a:spcBef>
              <a:buNone/>
            </a:pPr>
            <a:endParaRPr lang="en-US" altLang="en-US" sz="1200" baseline="0" dirty="0" smtClean="0"/>
          </a:p>
          <a:p>
            <a:pPr eaLnBrk="1" hangingPunct="1">
              <a:spcBef>
                <a:spcPct val="0"/>
              </a:spcBef>
            </a:pPr>
            <a:r>
              <a:rPr lang="en-US" altLang="en-US" sz="1600" baseline="0" dirty="0" smtClean="0"/>
              <a:t>Mechanical:</a:t>
            </a:r>
          </a:p>
          <a:p>
            <a:pPr marL="342900" indent="-342900" eaLnBrk="1" hangingPunct="1">
              <a:spcBef>
                <a:spcPct val="0"/>
              </a:spcBef>
              <a:buAutoNum type="arabicPeriod"/>
            </a:pPr>
            <a:r>
              <a:rPr lang="en-US" altLang="en-US" sz="1600" baseline="0" dirty="0" smtClean="0"/>
              <a:t>HVAC &amp; Refrigeration,</a:t>
            </a:r>
          </a:p>
          <a:p>
            <a:pPr marL="342900" indent="-342900" eaLnBrk="1" hangingPunct="1">
              <a:spcBef>
                <a:spcPct val="0"/>
              </a:spcBef>
              <a:buAutoNum type="arabicPeriod"/>
            </a:pPr>
            <a:r>
              <a:rPr lang="en-US" altLang="en-US" sz="1600" baseline="0" dirty="0" smtClean="0"/>
              <a:t>Mechanical Systems &amp; Materials</a:t>
            </a:r>
          </a:p>
          <a:p>
            <a:pPr marL="342900" indent="-342900" eaLnBrk="1" hangingPunct="1">
              <a:spcBef>
                <a:spcPct val="0"/>
              </a:spcBef>
              <a:buAutoNum type="arabicPeriod"/>
            </a:pPr>
            <a:r>
              <a:rPr lang="en-US" altLang="en-US" sz="1600" baseline="0" dirty="0" smtClean="0"/>
              <a:t>Thermal &amp; Fluids Systems </a:t>
            </a:r>
            <a:endParaRPr lang="en-US" altLang="en-US" sz="1600" dirty="0" smtClean="0"/>
          </a:p>
        </p:txBody>
      </p:sp>
      <p:sp>
        <p:nvSpPr>
          <p:cNvPr id="4301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ctr" eaLnBrk="0" hangingPunct="0">
              <a:defRPr sz="3200" b="1">
                <a:solidFill>
                  <a:schemeClr val="tx1"/>
                </a:solidFill>
                <a:latin typeface="Book Antiqua" pitchFamily="18" charset="0"/>
              </a:defRPr>
            </a:lvl1pPr>
            <a:lvl2pPr marL="742950" indent="-285750" algn="ctr" eaLnBrk="0" hangingPunct="0">
              <a:defRPr sz="3200" b="1">
                <a:solidFill>
                  <a:schemeClr val="tx1"/>
                </a:solidFill>
                <a:latin typeface="Book Antiqua" pitchFamily="18" charset="0"/>
              </a:defRPr>
            </a:lvl2pPr>
            <a:lvl3pPr marL="1143000" indent="-228600" algn="ctr" eaLnBrk="0" hangingPunct="0">
              <a:defRPr sz="3200" b="1">
                <a:solidFill>
                  <a:schemeClr val="tx1"/>
                </a:solidFill>
                <a:latin typeface="Book Antiqua" pitchFamily="18" charset="0"/>
              </a:defRPr>
            </a:lvl3pPr>
            <a:lvl4pPr marL="1600200" indent="-228600" algn="ctr" eaLnBrk="0" hangingPunct="0">
              <a:defRPr sz="3200" b="1">
                <a:solidFill>
                  <a:schemeClr val="tx1"/>
                </a:solidFill>
                <a:latin typeface="Book Antiqua" pitchFamily="18" charset="0"/>
              </a:defRPr>
            </a:lvl4pPr>
            <a:lvl5pPr marL="2057400" indent="-228600" algn="ctr" eaLnBrk="0" hangingPunct="0">
              <a:defRPr sz="3200" b="1">
                <a:solidFill>
                  <a:schemeClr val="tx1"/>
                </a:solidFill>
                <a:latin typeface="Book Antiqua" pitchFamily="18" charset="0"/>
              </a:defRPr>
            </a:lvl5pPr>
            <a:lvl6pPr marL="2514600" indent="-228600" algn="ctr" eaLnBrk="0" fontAlgn="base" hangingPunct="0">
              <a:spcBef>
                <a:spcPct val="0"/>
              </a:spcBef>
              <a:spcAft>
                <a:spcPct val="0"/>
              </a:spcAft>
              <a:defRPr sz="3200" b="1">
                <a:solidFill>
                  <a:schemeClr val="tx1"/>
                </a:solidFill>
                <a:latin typeface="Book Antiqua" pitchFamily="18" charset="0"/>
              </a:defRPr>
            </a:lvl6pPr>
            <a:lvl7pPr marL="2971800" indent="-228600" algn="ctr" eaLnBrk="0" fontAlgn="base" hangingPunct="0">
              <a:spcBef>
                <a:spcPct val="0"/>
              </a:spcBef>
              <a:spcAft>
                <a:spcPct val="0"/>
              </a:spcAft>
              <a:defRPr sz="3200" b="1">
                <a:solidFill>
                  <a:schemeClr val="tx1"/>
                </a:solidFill>
                <a:latin typeface="Book Antiqua" pitchFamily="18" charset="0"/>
              </a:defRPr>
            </a:lvl7pPr>
            <a:lvl8pPr marL="3429000" indent="-228600" algn="ctr" eaLnBrk="0" fontAlgn="base" hangingPunct="0">
              <a:spcBef>
                <a:spcPct val="0"/>
              </a:spcBef>
              <a:spcAft>
                <a:spcPct val="0"/>
              </a:spcAft>
              <a:defRPr sz="3200" b="1">
                <a:solidFill>
                  <a:schemeClr val="tx1"/>
                </a:solidFill>
                <a:latin typeface="Book Antiqua" pitchFamily="18" charset="0"/>
              </a:defRPr>
            </a:lvl8pPr>
            <a:lvl9pPr marL="3886200" indent="-228600" algn="ctr" eaLnBrk="0" fontAlgn="base" hangingPunct="0">
              <a:spcBef>
                <a:spcPct val="0"/>
              </a:spcBef>
              <a:spcAft>
                <a:spcPct val="0"/>
              </a:spcAft>
              <a:defRPr sz="3200" b="1">
                <a:solidFill>
                  <a:schemeClr val="tx1"/>
                </a:solidFill>
                <a:latin typeface="Book Antiqua" pitchFamily="18" charset="0"/>
              </a:defRPr>
            </a:lvl9pPr>
          </a:lstStyle>
          <a:p>
            <a:pPr algn="r">
              <a:defRPr/>
            </a:pPr>
            <a:fld id="{88292E81-73E2-4E97-B3D4-99D616435A51}" type="slidenum">
              <a:rPr lang="en-US" sz="1200" smtClean="0"/>
              <a:pPr algn="r">
                <a:defRPr/>
              </a:pPr>
              <a:t>23</a:t>
            </a:fld>
            <a:endParaRPr lang="en-US" sz="1200"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z="1800" smtClean="0"/>
              <a:t>Tried to get twitter account for OKPELS, but taken by Mr. Slepko.</a:t>
            </a:r>
          </a:p>
        </p:txBody>
      </p:sp>
      <p:sp>
        <p:nvSpPr>
          <p:cNvPr id="4" name="Slide Number Placeholder 3"/>
          <p:cNvSpPr>
            <a:spLocks noGrp="1"/>
          </p:cNvSpPr>
          <p:nvPr>
            <p:ph type="sldNum" sz="quarter" idx="5"/>
          </p:nvPr>
        </p:nvSpPr>
        <p:spPr/>
        <p:txBody>
          <a:bodyPr/>
          <a:lstStyle/>
          <a:p>
            <a:pPr>
              <a:defRPr/>
            </a:pPr>
            <a:fld id="{DF262ABB-BEB9-4735-97E0-6C9D86D57064}" type="slidenum">
              <a:rPr lang="en-US" smtClean="0"/>
              <a:pPr>
                <a:defRPr/>
              </a:pPr>
              <a:t>24</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ftr" sz="quarter" idx="11"/>
          </p:nvPr>
        </p:nvSpPr>
        <p:spPr>
          <a:ln/>
        </p:spPr>
        <p:txBody>
          <a:bodyPr/>
          <a:lstStyle>
            <a:lvl1pPr>
              <a:defRPr/>
            </a:lvl1pPr>
          </a:lstStyle>
          <a:p>
            <a:pPr>
              <a:defRPr/>
            </a:pPr>
            <a:endParaRPr lang="en-US"/>
          </a:p>
        </p:txBody>
      </p:sp>
      <p:sp>
        <p:nvSpPr>
          <p:cNvPr id="6" name="Rectangle 4"/>
          <p:cNvSpPr>
            <a:spLocks noGrp="1" noChangeArrowheads="1"/>
          </p:cNvSpPr>
          <p:nvPr>
            <p:ph type="sldNum" sz="quarter" idx="12"/>
          </p:nvPr>
        </p:nvSpPr>
        <p:spPr>
          <a:ln/>
        </p:spPr>
        <p:txBody>
          <a:bodyPr/>
          <a:lstStyle>
            <a:lvl1pPr>
              <a:defRPr/>
            </a:lvl1pPr>
          </a:lstStyle>
          <a:p>
            <a:pPr>
              <a:defRPr/>
            </a:pPr>
            <a:fld id="{4E53300B-43AF-42B2-BBE5-2F12D96A34E5}" type="slidenum">
              <a:rPr lang="en-US"/>
              <a:pPr>
                <a:defRPr/>
              </a:pPr>
              <a:t>‹#›</a:t>
            </a:fld>
            <a:endParaRPr lang="en-US" dirty="0"/>
          </a:p>
        </p:txBody>
      </p:sp>
    </p:spTree>
    <p:extLst>
      <p:ext uri="{BB962C8B-B14F-4D97-AF65-F5344CB8AC3E}">
        <p14:creationId xmlns:p14="http://schemas.microsoft.com/office/powerpoint/2010/main" val="42825675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ftr" sz="quarter" idx="11"/>
          </p:nvPr>
        </p:nvSpPr>
        <p:spPr>
          <a:ln/>
        </p:spPr>
        <p:txBody>
          <a:bodyPr/>
          <a:lstStyle>
            <a:lvl1pPr>
              <a:defRPr/>
            </a:lvl1pPr>
          </a:lstStyle>
          <a:p>
            <a:pPr>
              <a:defRPr/>
            </a:pPr>
            <a:endParaRPr lang="en-US"/>
          </a:p>
        </p:txBody>
      </p:sp>
      <p:sp>
        <p:nvSpPr>
          <p:cNvPr id="6" name="Rectangle 4"/>
          <p:cNvSpPr>
            <a:spLocks noGrp="1" noChangeArrowheads="1"/>
          </p:cNvSpPr>
          <p:nvPr>
            <p:ph type="sldNum" sz="quarter" idx="12"/>
          </p:nvPr>
        </p:nvSpPr>
        <p:spPr>
          <a:ln/>
        </p:spPr>
        <p:txBody>
          <a:bodyPr/>
          <a:lstStyle>
            <a:lvl1pPr>
              <a:defRPr/>
            </a:lvl1pPr>
          </a:lstStyle>
          <a:p>
            <a:pPr>
              <a:defRPr/>
            </a:pPr>
            <a:fld id="{5BD0350D-1880-4615-9434-E4DAE5894593}" type="slidenum">
              <a:rPr lang="en-US"/>
              <a:pPr>
                <a:defRPr/>
              </a:pPr>
              <a:t>‹#›</a:t>
            </a:fld>
            <a:endParaRPr lang="en-US" dirty="0"/>
          </a:p>
        </p:txBody>
      </p:sp>
    </p:spTree>
    <p:extLst>
      <p:ext uri="{BB962C8B-B14F-4D97-AF65-F5344CB8AC3E}">
        <p14:creationId xmlns:p14="http://schemas.microsoft.com/office/powerpoint/2010/main" val="8769012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ftr" sz="quarter" idx="11"/>
          </p:nvPr>
        </p:nvSpPr>
        <p:spPr>
          <a:ln/>
        </p:spPr>
        <p:txBody>
          <a:bodyPr/>
          <a:lstStyle>
            <a:lvl1pPr>
              <a:defRPr/>
            </a:lvl1pPr>
          </a:lstStyle>
          <a:p>
            <a:pPr>
              <a:defRPr/>
            </a:pPr>
            <a:endParaRPr lang="en-US"/>
          </a:p>
        </p:txBody>
      </p:sp>
      <p:sp>
        <p:nvSpPr>
          <p:cNvPr id="6" name="Rectangle 4"/>
          <p:cNvSpPr>
            <a:spLocks noGrp="1" noChangeArrowheads="1"/>
          </p:cNvSpPr>
          <p:nvPr>
            <p:ph type="sldNum" sz="quarter" idx="12"/>
          </p:nvPr>
        </p:nvSpPr>
        <p:spPr>
          <a:ln/>
        </p:spPr>
        <p:txBody>
          <a:bodyPr/>
          <a:lstStyle>
            <a:lvl1pPr>
              <a:defRPr/>
            </a:lvl1pPr>
          </a:lstStyle>
          <a:p>
            <a:pPr>
              <a:defRPr/>
            </a:pPr>
            <a:fld id="{10360352-74FA-40A7-8935-6F745A58ACFD}" type="slidenum">
              <a:rPr lang="en-US"/>
              <a:pPr>
                <a:defRPr/>
              </a:pPr>
              <a:t>‹#›</a:t>
            </a:fld>
            <a:endParaRPr lang="en-US" dirty="0"/>
          </a:p>
        </p:txBody>
      </p:sp>
    </p:spTree>
    <p:extLst>
      <p:ext uri="{BB962C8B-B14F-4D97-AF65-F5344CB8AC3E}">
        <p14:creationId xmlns:p14="http://schemas.microsoft.com/office/powerpoint/2010/main" val="480463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77863" y="1685925"/>
            <a:ext cx="3851275"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81538" y="1685925"/>
            <a:ext cx="3852862"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dt" sz="half" idx="10"/>
          </p:nvPr>
        </p:nvSpPr>
        <p:spPr>
          <a:ln/>
        </p:spPr>
        <p:txBody>
          <a:bodyPr/>
          <a:lstStyle>
            <a:lvl1pPr>
              <a:defRPr/>
            </a:lvl1pPr>
          </a:lstStyle>
          <a:p>
            <a:pPr>
              <a:defRPr/>
            </a:pPr>
            <a:endParaRPr lang="en-US"/>
          </a:p>
        </p:txBody>
      </p:sp>
      <p:sp>
        <p:nvSpPr>
          <p:cNvPr id="6" name="Rectangle 3"/>
          <p:cNvSpPr>
            <a:spLocks noGrp="1" noChangeArrowheads="1"/>
          </p:cNvSpPr>
          <p:nvPr>
            <p:ph type="ftr" sz="quarter" idx="11"/>
          </p:nvPr>
        </p:nvSpPr>
        <p:spPr>
          <a:ln/>
        </p:spPr>
        <p:txBody>
          <a:bodyPr/>
          <a:lstStyle>
            <a:lvl1pPr>
              <a:defRPr/>
            </a:lvl1pPr>
          </a:lstStyle>
          <a:p>
            <a:pPr>
              <a:defRPr/>
            </a:pPr>
            <a:endParaRPr lang="en-US"/>
          </a:p>
        </p:txBody>
      </p:sp>
      <p:sp>
        <p:nvSpPr>
          <p:cNvPr id="7" name="Rectangle 4"/>
          <p:cNvSpPr>
            <a:spLocks noGrp="1" noChangeArrowheads="1"/>
          </p:cNvSpPr>
          <p:nvPr>
            <p:ph type="sldNum" sz="quarter" idx="12"/>
          </p:nvPr>
        </p:nvSpPr>
        <p:spPr>
          <a:ln/>
        </p:spPr>
        <p:txBody>
          <a:bodyPr/>
          <a:lstStyle>
            <a:lvl1pPr>
              <a:defRPr/>
            </a:lvl1pPr>
          </a:lstStyle>
          <a:p>
            <a:pPr>
              <a:defRPr/>
            </a:pPr>
            <a:fld id="{458CE927-1BC2-420F-A74A-846EF5C91F01}" type="slidenum">
              <a:rPr lang="en-US"/>
              <a:pPr>
                <a:defRPr/>
              </a:pPr>
              <a:t>‹#›</a:t>
            </a:fld>
            <a:endParaRPr lang="en-US" dirty="0"/>
          </a:p>
        </p:txBody>
      </p:sp>
    </p:spTree>
    <p:extLst>
      <p:ext uri="{BB962C8B-B14F-4D97-AF65-F5344CB8AC3E}">
        <p14:creationId xmlns:p14="http://schemas.microsoft.com/office/powerpoint/2010/main" val="4477199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
          <p:cNvSpPr>
            <a:spLocks noGrp="1" noChangeArrowheads="1"/>
          </p:cNvSpPr>
          <p:nvPr>
            <p:ph type="dt" sz="half" idx="10"/>
          </p:nvPr>
        </p:nvSpPr>
        <p:spPr>
          <a:ln/>
        </p:spPr>
        <p:txBody>
          <a:bodyPr/>
          <a:lstStyle>
            <a:lvl1pPr>
              <a:defRPr/>
            </a:lvl1pPr>
          </a:lstStyle>
          <a:p>
            <a:pPr>
              <a:defRPr/>
            </a:pPr>
            <a:endParaRPr lang="en-US"/>
          </a:p>
        </p:txBody>
      </p:sp>
      <p:sp>
        <p:nvSpPr>
          <p:cNvPr id="8" name="Rectangle 3"/>
          <p:cNvSpPr>
            <a:spLocks noGrp="1" noChangeArrowheads="1"/>
          </p:cNvSpPr>
          <p:nvPr>
            <p:ph type="ftr" sz="quarter" idx="11"/>
          </p:nvPr>
        </p:nvSpPr>
        <p:spPr>
          <a:ln/>
        </p:spPr>
        <p:txBody>
          <a:bodyPr/>
          <a:lstStyle>
            <a:lvl1pPr>
              <a:defRPr/>
            </a:lvl1pPr>
          </a:lstStyle>
          <a:p>
            <a:pPr>
              <a:defRPr/>
            </a:pPr>
            <a:endParaRPr lang="en-US"/>
          </a:p>
        </p:txBody>
      </p:sp>
      <p:sp>
        <p:nvSpPr>
          <p:cNvPr id="9" name="Rectangle 4"/>
          <p:cNvSpPr>
            <a:spLocks noGrp="1" noChangeArrowheads="1"/>
          </p:cNvSpPr>
          <p:nvPr>
            <p:ph type="sldNum" sz="quarter" idx="12"/>
          </p:nvPr>
        </p:nvSpPr>
        <p:spPr>
          <a:ln/>
        </p:spPr>
        <p:txBody>
          <a:bodyPr/>
          <a:lstStyle>
            <a:lvl1pPr>
              <a:defRPr/>
            </a:lvl1pPr>
          </a:lstStyle>
          <a:p>
            <a:pPr>
              <a:defRPr/>
            </a:pPr>
            <a:fld id="{87EAF440-3590-4108-9F2B-9CA1D285D09E}" type="slidenum">
              <a:rPr lang="en-US"/>
              <a:pPr>
                <a:defRPr/>
              </a:pPr>
              <a:t>‹#›</a:t>
            </a:fld>
            <a:endParaRPr lang="en-US" dirty="0"/>
          </a:p>
        </p:txBody>
      </p:sp>
    </p:spTree>
    <p:extLst>
      <p:ext uri="{BB962C8B-B14F-4D97-AF65-F5344CB8AC3E}">
        <p14:creationId xmlns:p14="http://schemas.microsoft.com/office/powerpoint/2010/main" val="11639330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
          <p:cNvSpPr>
            <a:spLocks noGrp="1" noChangeArrowheads="1"/>
          </p:cNvSpPr>
          <p:nvPr>
            <p:ph type="dt" sz="half" idx="10"/>
          </p:nvPr>
        </p:nvSpPr>
        <p:spPr>
          <a:ln/>
        </p:spPr>
        <p:txBody>
          <a:bodyPr/>
          <a:lstStyle>
            <a:lvl1pPr>
              <a:defRPr/>
            </a:lvl1pPr>
          </a:lstStyle>
          <a:p>
            <a:pPr>
              <a:defRPr/>
            </a:pPr>
            <a:endParaRPr lang="en-US"/>
          </a:p>
        </p:txBody>
      </p:sp>
      <p:sp>
        <p:nvSpPr>
          <p:cNvPr id="4" name="Rectangle 3"/>
          <p:cNvSpPr>
            <a:spLocks noGrp="1" noChangeArrowheads="1"/>
          </p:cNvSpPr>
          <p:nvPr>
            <p:ph type="ftr" sz="quarter" idx="11"/>
          </p:nvPr>
        </p:nvSpPr>
        <p:spPr>
          <a:ln/>
        </p:spPr>
        <p:txBody>
          <a:bodyPr/>
          <a:lstStyle>
            <a:lvl1pPr>
              <a:defRPr/>
            </a:lvl1pPr>
          </a:lstStyle>
          <a:p>
            <a:pPr>
              <a:defRPr/>
            </a:pPr>
            <a:endParaRPr lang="en-US"/>
          </a:p>
        </p:txBody>
      </p:sp>
      <p:sp>
        <p:nvSpPr>
          <p:cNvPr id="5" name="Rectangle 4"/>
          <p:cNvSpPr>
            <a:spLocks noGrp="1" noChangeArrowheads="1"/>
          </p:cNvSpPr>
          <p:nvPr>
            <p:ph type="sldNum" sz="quarter" idx="12"/>
          </p:nvPr>
        </p:nvSpPr>
        <p:spPr>
          <a:ln/>
        </p:spPr>
        <p:txBody>
          <a:bodyPr/>
          <a:lstStyle>
            <a:lvl1pPr>
              <a:defRPr/>
            </a:lvl1pPr>
          </a:lstStyle>
          <a:p>
            <a:pPr>
              <a:defRPr/>
            </a:pPr>
            <a:fld id="{20E0C065-94E7-464D-B48C-0B9393CD4EFF}" type="slidenum">
              <a:rPr lang="en-US"/>
              <a:pPr>
                <a:defRPr/>
              </a:pPr>
              <a:t>‹#›</a:t>
            </a:fld>
            <a:endParaRPr lang="en-US" dirty="0"/>
          </a:p>
        </p:txBody>
      </p:sp>
    </p:spTree>
    <p:extLst>
      <p:ext uri="{BB962C8B-B14F-4D97-AF65-F5344CB8AC3E}">
        <p14:creationId xmlns:p14="http://schemas.microsoft.com/office/powerpoint/2010/main" val="8146038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a:ln/>
        </p:spPr>
        <p:txBody>
          <a:bodyPr/>
          <a:lstStyle>
            <a:lvl1pPr>
              <a:defRPr/>
            </a:lvl1pPr>
          </a:lstStyle>
          <a:p>
            <a:pPr>
              <a:defRPr/>
            </a:pPr>
            <a:endParaRPr lang="en-US"/>
          </a:p>
        </p:txBody>
      </p:sp>
      <p:sp>
        <p:nvSpPr>
          <p:cNvPr id="3" name="Rectangle 3"/>
          <p:cNvSpPr>
            <a:spLocks noGrp="1" noChangeArrowheads="1"/>
          </p:cNvSpPr>
          <p:nvPr>
            <p:ph type="ftr" sz="quarter" idx="11"/>
          </p:nvPr>
        </p:nvSpPr>
        <p:spPr>
          <a:ln/>
        </p:spPr>
        <p:txBody>
          <a:bodyPr/>
          <a:lstStyle>
            <a:lvl1pPr>
              <a:defRPr/>
            </a:lvl1pPr>
          </a:lstStyle>
          <a:p>
            <a:pPr>
              <a:defRPr/>
            </a:pPr>
            <a:endParaRPr lang="en-US"/>
          </a:p>
        </p:txBody>
      </p:sp>
      <p:sp>
        <p:nvSpPr>
          <p:cNvPr id="4" name="Rectangle 4"/>
          <p:cNvSpPr>
            <a:spLocks noGrp="1" noChangeArrowheads="1"/>
          </p:cNvSpPr>
          <p:nvPr>
            <p:ph type="sldNum" sz="quarter" idx="12"/>
          </p:nvPr>
        </p:nvSpPr>
        <p:spPr>
          <a:ln/>
        </p:spPr>
        <p:txBody>
          <a:bodyPr/>
          <a:lstStyle>
            <a:lvl1pPr>
              <a:defRPr/>
            </a:lvl1pPr>
          </a:lstStyle>
          <a:p>
            <a:pPr>
              <a:defRPr/>
            </a:pPr>
            <a:fld id="{7D2693D2-6E7A-4C79-8B60-04078A9BAA34}" type="slidenum">
              <a:rPr lang="en-US"/>
              <a:pPr>
                <a:defRPr/>
              </a:pPr>
              <a:t>‹#›</a:t>
            </a:fld>
            <a:endParaRPr lang="en-US" dirty="0"/>
          </a:p>
        </p:txBody>
      </p:sp>
    </p:spTree>
    <p:extLst>
      <p:ext uri="{BB962C8B-B14F-4D97-AF65-F5344CB8AC3E}">
        <p14:creationId xmlns:p14="http://schemas.microsoft.com/office/powerpoint/2010/main" val="15180497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endParaRPr lang="en-US"/>
          </a:p>
        </p:txBody>
      </p:sp>
      <p:sp>
        <p:nvSpPr>
          <p:cNvPr id="6" name="Rectangle 3"/>
          <p:cNvSpPr>
            <a:spLocks noGrp="1" noChangeArrowheads="1"/>
          </p:cNvSpPr>
          <p:nvPr>
            <p:ph type="ftr" sz="quarter" idx="11"/>
          </p:nvPr>
        </p:nvSpPr>
        <p:spPr>
          <a:ln/>
        </p:spPr>
        <p:txBody>
          <a:bodyPr/>
          <a:lstStyle>
            <a:lvl1pPr>
              <a:defRPr/>
            </a:lvl1pPr>
          </a:lstStyle>
          <a:p>
            <a:pPr>
              <a:defRPr/>
            </a:pPr>
            <a:endParaRPr lang="en-US"/>
          </a:p>
        </p:txBody>
      </p:sp>
      <p:sp>
        <p:nvSpPr>
          <p:cNvPr id="7" name="Rectangle 4"/>
          <p:cNvSpPr>
            <a:spLocks noGrp="1" noChangeArrowheads="1"/>
          </p:cNvSpPr>
          <p:nvPr>
            <p:ph type="sldNum" sz="quarter" idx="12"/>
          </p:nvPr>
        </p:nvSpPr>
        <p:spPr>
          <a:ln/>
        </p:spPr>
        <p:txBody>
          <a:bodyPr/>
          <a:lstStyle>
            <a:lvl1pPr>
              <a:defRPr/>
            </a:lvl1pPr>
          </a:lstStyle>
          <a:p>
            <a:pPr>
              <a:defRPr/>
            </a:pPr>
            <a:fld id="{4F4B8DD2-6E29-49B5-B859-FA4109F04F8A}" type="slidenum">
              <a:rPr lang="en-US"/>
              <a:pPr>
                <a:defRPr/>
              </a:pPr>
              <a:t>‹#›</a:t>
            </a:fld>
            <a:endParaRPr lang="en-US" dirty="0"/>
          </a:p>
        </p:txBody>
      </p:sp>
    </p:spTree>
    <p:extLst>
      <p:ext uri="{BB962C8B-B14F-4D97-AF65-F5344CB8AC3E}">
        <p14:creationId xmlns:p14="http://schemas.microsoft.com/office/powerpoint/2010/main" val="33758938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endParaRPr lang="en-US"/>
          </a:p>
        </p:txBody>
      </p:sp>
      <p:sp>
        <p:nvSpPr>
          <p:cNvPr id="6" name="Rectangle 3"/>
          <p:cNvSpPr>
            <a:spLocks noGrp="1" noChangeArrowheads="1"/>
          </p:cNvSpPr>
          <p:nvPr>
            <p:ph type="ftr" sz="quarter" idx="11"/>
          </p:nvPr>
        </p:nvSpPr>
        <p:spPr>
          <a:ln/>
        </p:spPr>
        <p:txBody>
          <a:bodyPr/>
          <a:lstStyle>
            <a:lvl1pPr>
              <a:defRPr/>
            </a:lvl1pPr>
          </a:lstStyle>
          <a:p>
            <a:pPr>
              <a:defRPr/>
            </a:pPr>
            <a:endParaRPr lang="en-US"/>
          </a:p>
        </p:txBody>
      </p:sp>
      <p:sp>
        <p:nvSpPr>
          <p:cNvPr id="7" name="Rectangle 4"/>
          <p:cNvSpPr>
            <a:spLocks noGrp="1" noChangeArrowheads="1"/>
          </p:cNvSpPr>
          <p:nvPr>
            <p:ph type="sldNum" sz="quarter" idx="12"/>
          </p:nvPr>
        </p:nvSpPr>
        <p:spPr>
          <a:ln/>
        </p:spPr>
        <p:txBody>
          <a:bodyPr/>
          <a:lstStyle>
            <a:lvl1pPr>
              <a:defRPr/>
            </a:lvl1pPr>
          </a:lstStyle>
          <a:p>
            <a:pPr>
              <a:defRPr/>
            </a:pPr>
            <a:fld id="{C6197EAC-5458-4980-B69F-1957FCE0B20E}" type="slidenum">
              <a:rPr lang="en-US"/>
              <a:pPr>
                <a:defRPr/>
              </a:pPr>
              <a:t>‹#›</a:t>
            </a:fld>
            <a:endParaRPr lang="en-US" dirty="0"/>
          </a:p>
        </p:txBody>
      </p:sp>
    </p:spTree>
    <p:extLst>
      <p:ext uri="{BB962C8B-B14F-4D97-AF65-F5344CB8AC3E}">
        <p14:creationId xmlns:p14="http://schemas.microsoft.com/office/powerpoint/2010/main" val="33238492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ftr" sz="quarter" idx="11"/>
          </p:nvPr>
        </p:nvSpPr>
        <p:spPr>
          <a:ln/>
        </p:spPr>
        <p:txBody>
          <a:bodyPr/>
          <a:lstStyle>
            <a:lvl1pPr>
              <a:defRPr/>
            </a:lvl1pPr>
          </a:lstStyle>
          <a:p>
            <a:pPr>
              <a:defRPr/>
            </a:pPr>
            <a:endParaRPr lang="en-US"/>
          </a:p>
        </p:txBody>
      </p:sp>
      <p:sp>
        <p:nvSpPr>
          <p:cNvPr id="6" name="Rectangle 4"/>
          <p:cNvSpPr>
            <a:spLocks noGrp="1" noChangeArrowheads="1"/>
          </p:cNvSpPr>
          <p:nvPr>
            <p:ph type="sldNum" sz="quarter" idx="12"/>
          </p:nvPr>
        </p:nvSpPr>
        <p:spPr>
          <a:ln/>
        </p:spPr>
        <p:txBody>
          <a:bodyPr/>
          <a:lstStyle>
            <a:lvl1pPr>
              <a:defRPr/>
            </a:lvl1pPr>
          </a:lstStyle>
          <a:p>
            <a:pPr>
              <a:defRPr/>
            </a:pPr>
            <a:fld id="{DEC1F35F-71AE-454E-8E98-61B2DEE8FFC0}" type="slidenum">
              <a:rPr lang="en-US"/>
              <a:pPr>
                <a:defRPr/>
              </a:pPr>
              <a:t>‹#›</a:t>
            </a:fld>
            <a:endParaRPr lang="en-US" dirty="0"/>
          </a:p>
        </p:txBody>
      </p:sp>
    </p:spTree>
    <p:extLst>
      <p:ext uri="{BB962C8B-B14F-4D97-AF65-F5344CB8AC3E}">
        <p14:creationId xmlns:p14="http://schemas.microsoft.com/office/powerpoint/2010/main" val="22762656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70663" y="271463"/>
            <a:ext cx="1963737" cy="55292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77863" y="271463"/>
            <a:ext cx="5740400" cy="55292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ftr" sz="quarter" idx="11"/>
          </p:nvPr>
        </p:nvSpPr>
        <p:spPr>
          <a:ln/>
        </p:spPr>
        <p:txBody>
          <a:bodyPr/>
          <a:lstStyle>
            <a:lvl1pPr>
              <a:defRPr/>
            </a:lvl1pPr>
          </a:lstStyle>
          <a:p>
            <a:pPr>
              <a:defRPr/>
            </a:pPr>
            <a:endParaRPr lang="en-US"/>
          </a:p>
        </p:txBody>
      </p:sp>
      <p:sp>
        <p:nvSpPr>
          <p:cNvPr id="6" name="Rectangle 4"/>
          <p:cNvSpPr>
            <a:spLocks noGrp="1" noChangeArrowheads="1"/>
          </p:cNvSpPr>
          <p:nvPr>
            <p:ph type="sldNum" sz="quarter" idx="12"/>
          </p:nvPr>
        </p:nvSpPr>
        <p:spPr>
          <a:ln/>
        </p:spPr>
        <p:txBody>
          <a:bodyPr/>
          <a:lstStyle>
            <a:lvl1pPr>
              <a:defRPr/>
            </a:lvl1pPr>
          </a:lstStyle>
          <a:p>
            <a:pPr>
              <a:defRPr/>
            </a:pPr>
            <a:fld id="{AA7114A2-4C17-437D-AF29-C4B969790550}" type="slidenum">
              <a:rPr lang="en-US"/>
              <a:pPr>
                <a:defRPr/>
              </a:pPr>
              <a:t>‹#›</a:t>
            </a:fld>
            <a:endParaRPr lang="en-US" dirty="0"/>
          </a:p>
        </p:txBody>
      </p:sp>
    </p:spTree>
    <p:extLst>
      <p:ext uri="{BB962C8B-B14F-4D97-AF65-F5344CB8AC3E}">
        <p14:creationId xmlns:p14="http://schemas.microsoft.com/office/powerpoint/2010/main" val="24107987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1785938" y="271463"/>
            <a:ext cx="6748462"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677863" y="1685925"/>
            <a:ext cx="7856537" cy="4114800"/>
          </a:xfrm>
        </p:spPr>
        <p:txBody>
          <a:bodyPr/>
          <a:lstStyle/>
          <a:p>
            <a:pPr lvl="0"/>
            <a:endParaRPr lang="en-US" noProof="0" dirty="0" smtClean="0"/>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ftr" sz="quarter" idx="11"/>
          </p:nvPr>
        </p:nvSpPr>
        <p:spPr>
          <a:ln/>
        </p:spPr>
        <p:txBody>
          <a:bodyPr/>
          <a:lstStyle>
            <a:lvl1pPr>
              <a:defRPr/>
            </a:lvl1pPr>
          </a:lstStyle>
          <a:p>
            <a:pPr>
              <a:defRPr/>
            </a:pPr>
            <a:endParaRPr lang="en-US"/>
          </a:p>
        </p:txBody>
      </p:sp>
      <p:sp>
        <p:nvSpPr>
          <p:cNvPr id="6" name="Rectangle 4"/>
          <p:cNvSpPr>
            <a:spLocks noGrp="1" noChangeArrowheads="1"/>
          </p:cNvSpPr>
          <p:nvPr>
            <p:ph type="sldNum" sz="quarter" idx="12"/>
          </p:nvPr>
        </p:nvSpPr>
        <p:spPr>
          <a:ln/>
        </p:spPr>
        <p:txBody>
          <a:bodyPr/>
          <a:lstStyle>
            <a:lvl1pPr>
              <a:defRPr/>
            </a:lvl1pPr>
          </a:lstStyle>
          <a:p>
            <a:pPr>
              <a:defRPr/>
            </a:pPr>
            <a:fld id="{27701DA2-B173-4578-9815-CA08C8F9FF11}" type="slidenum">
              <a:rPr lang="en-US"/>
              <a:pPr>
                <a:defRPr/>
              </a:pPr>
              <a:t>‹#›</a:t>
            </a:fld>
            <a:endParaRPr lang="en-US" dirty="0"/>
          </a:p>
        </p:txBody>
      </p:sp>
    </p:spTree>
    <p:extLst>
      <p:ext uri="{BB962C8B-B14F-4D97-AF65-F5344CB8AC3E}">
        <p14:creationId xmlns:p14="http://schemas.microsoft.com/office/powerpoint/2010/main" val="21732333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rgbClr val="000000"/>
            </a:gs>
          </a:gsLst>
          <a:lin ang="5400000" scaled="1"/>
        </a:gra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dt" sz="half" idx="2"/>
          </p:nvPr>
        </p:nvSpPr>
        <p:spPr bwMode="auto">
          <a:xfrm>
            <a:off x="711200" y="6248400"/>
            <a:ext cx="1897063"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l" eaLnBrk="0" hangingPunct="0">
              <a:defRPr sz="1400" b="0">
                <a:latin typeface="Times New Roman" pitchFamily="18" charset="0"/>
                <a:cs typeface="+mn-cs"/>
              </a:defRPr>
            </a:lvl1pPr>
          </a:lstStyle>
          <a:p>
            <a:pPr>
              <a:defRPr/>
            </a:pPr>
            <a:endParaRPr lang="en-US"/>
          </a:p>
        </p:txBody>
      </p:sp>
      <p:sp>
        <p:nvSpPr>
          <p:cNvPr id="3075" name="Rectangle 3"/>
          <p:cNvSpPr>
            <a:spLocks noGrp="1" noChangeArrowheads="1"/>
          </p:cNvSpPr>
          <p:nvPr>
            <p:ph type="ftr" sz="quarter" idx="3"/>
          </p:nvPr>
        </p:nvSpPr>
        <p:spPr bwMode="auto">
          <a:xfrm>
            <a:off x="3149600" y="6248400"/>
            <a:ext cx="28448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ctr" eaLnBrk="0" hangingPunct="0">
              <a:defRPr sz="1400" b="0">
                <a:latin typeface="Times New Roman" pitchFamily="18" charset="0"/>
                <a:cs typeface="+mn-cs"/>
              </a:defRPr>
            </a:lvl1pPr>
          </a:lstStyle>
          <a:p>
            <a:pPr>
              <a:defRPr/>
            </a:pPr>
            <a:endParaRPr lang="en-US"/>
          </a:p>
        </p:txBody>
      </p:sp>
      <p:sp>
        <p:nvSpPr>
          <p:cNvPr id="3076" name="Rectangle 4"/>
          <p:cNvSpPr>
            <a:spLocks noGrp="1" noChangeArrowheads="1"/>
          </p:cNvSpPr>
          <p:nvPr>
            <p:ph type="sldNum" sz="quarter" idx="4"/>
          </p:nvPr>
        </p:nvSpPr>
        <p:spPr bwMode="auto">
          <a:xfrm>
            <a:off x="6535738" y="6248400"/>
            <a:ext cx="1897062"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eaLnBrk="0" hangingPunct="0">
              <a:defRPr sz="1400" b="0">
                <a:latin typeface="Times New Roman" pitchFamily="18" charset="0"/>
                <a:cs typeface="+mn-cs"/>
              </a:defRPr>
            </a:lvl1pPr>
          </a:lstStyle>
          <a:p>
            <a:pPr>
              <a:defRPr/>
            </a:pPr>
            <a:fld id="{59450706-68B6-47DE-BFF7-97D9735B73DE}" type="slidenum">
              <a:rPr lang="en-US"/>
              <a:pPr>
                <a:defRPr/>
              </a:pPr>
              <a:t>‹#›</a:t>
            </a:fld>
            <a:endParaRPr lang="en-US" dirty="0"/>
          </a:p>
        </p:txBody>
      </p:sp>
      <p:grpSp>
        <p:nvGrpSpPr>
          <p:cNvPr id="1029" name="Group 5"/>
          <p:cNvGrpSpPr>
            <a:grpSpLocks/>
          </p:cNvGrpSpPr>
          <p:nvPr/>
        </p:nvGrpSpPr>
        <p:grpSpPr bwMode="auto">
          <a:xfrm>
            <a:off x="0" y="371475"/>
            <a:ext cx="1668463" cy="319088"/>
            <a:chOff x="0" y="234"/>
            <a:chExt cx="1182" cy="201"/>
          </a:xfrm>
        </p:grpSpPr>
        <p:sp>
          <p:nvSpPr>
            <p:cNvPr id="1036" name="Freeform 6"/>
            <p:cNvSpPr>
              <a:spLocks/>
            </p:cNvSpPr>
            <p:nvPr/>
          </p:nvSpPr>
          <p:spPr bwMode="auto">
            <a:xfrm>
              <a:off x="0" y="234"/>
              <a:ext cx="479" cy="201"/>
            </a:xfrm>
            <a:custGeom>
              <a:avLst/>
              <a:gdLst>
                <a:gd name="T0" fmla="*/ 0 w 479"/>
                <a:gd name="T1" fmla="*/ 0 h 201"/>
                <a:gd name="T2" fmla="*/ 478 w 479"/>
                <a:gd name="T3" fmla="*/ 0 h 201"/>
                <a:gd name="T4" fmla="*/ 422 w 479"/>
                <a:gd name="T5" fmla="*/ 200 h 201"/>
                <a:gd name="T6" fmla="*/ 0 w 479"/>
                <a:gd name="T7" fmla="*/ 200 h 201"/>
                <a:gd name="T8" fmla="*/ 0 w 479"/>
                <a:gd name="T9" fmla="*/ 0 h 20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9" h="201">
                  <a:moveTo>
                    <a:pt x="0" y="0"/>
                  </a:moveTo>
                  <a:lnTo>
                    <a:pt x="478" y="0"/>
                  </a:lnTo>
                  <a:lnTo>
                    <a:pt x="422" y="200"/>
                  </a:lnTo>
                  <a:lnTo>
                    <a:pt x="0" y="200"/>
                  </a:lnTo>
                  <a:lnTo>
                    <a:pt x="0" y="0"/>
                  </a:lnTo>
                </a:path>
              </a:pathLst>
            </a:custGeom>
            <a:solidFill>
              <a:schemeClr val="accent1"/>
            </a:solidFill>
            <a:ln>
              <a:noFill/>
            </a:ln>
            <a:effectLst>
              <a:outerShdw dist="35921" dir="2700000" algn="ctr" rotWithShape="0">
                <a:schemeClr val="bg2"/>
              </a:outerShdw>
            </a:effectLst>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1037" name="Freeform 7"/>
            <p:cNvSpPr>
              <a:spLocks/>
            </p:cNvSpPr>
            <p:nvPr/>
          </p:nvSpPr>
          <p:spPr bwMode="auto">
            <a:xfrm>
              <a:off x="457" y="234"/>
              <a:ext cx="282" cy="201"/>
            </a:xfrm>
            <a:custGeom>
              <a:avLst/>
              <a:gdLst>
                <a:gd name="T0" fmla="*/ 56 w 282"/>
                <a:gd name="T1" fmla="*/ 0 h 201"/>
                <a:gd name="T2" fmla="*/ 0 w 282"/>
                <a:gd name="T3" fmla="*/ 200 h 201"/>
                <a:gd name="T4" fmla="*/ 225 w 282"/>
                <a:gd name="T5" fmla="*/ 200 h 201"/>
                <a:gd name="T6" fmla="*/ 281 w 282"/>
                <a:gd name="T7" fmla="*/ 0 h 201"/>
                <a:gd name="T8" fmla="*/ 56 w 282"/>
                <a:gd name="T9" fmla="*/ 0 h 20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2" h="201">
                  <a:moveTo>
                    <a:pt x="56" y="0"/>
                  </a:moveTo>
                  <a:lnTo>
                    <a:pt x="0" y="200"/>
                  </a:lnTo>
                  <a:lnTo>
                    <a:pt x="225" y="200"/>
                  </a:lnTo>
                  <a:lnTo>
                    <a:pt x="281" y="0"/>
                  </a:lnTo>
                  <a:lnTo>
                    <a:pt x="56" y="0"/>
                  </a:lnTo>
                </a:path>
              </a:pathLst>
            </a:custGeom>
            <a:solidFill>
              <a:schemeClr val="accent1"/>
            </a:solidFill>
            <a:ln>
              <a:noFill/>
            </a:ln>
            <a:effectLst>
              <a:outerShdw dist="35921" dir="2700000" algn="ctr" rotWithShape="0">
                <a:schemeClr val="bg2"/>
              </a:outerShdw>
            </a:effectLst>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1038" name="Freeform 8"/>
            <p:cNvSpPr>
              <a:spLocks/>
            </p:cNvSpPr>
            <p:nvPr/>
          </p:nvSpPr>
          <p:spPr bwMode="auto">
            <a:xfrm>
              <a:off x="713" y="234"/>
              <a:ext cx="226" cy="201"/>
            </a:xfrm>
            <a:custGeom>
              <a:avLst/>
              <a:gdLst>
                <a:gd name="T0" fmla="*/ 56 w 226"/>
                <a:gd name="T1" fmla="*/ 0 h 201"/>
                <a:gd name="T2" fmla="*/ 0 w 226"/>
                <a:gd name="T3" fmla="*/ 200 h 201"/>
                <a:gd name="T4" fmla="*/ 169 w 226"/>
                <a:gd name="T5" fmla="*/ 200 h 201"/>
                <a:gd name="T6" fmla="*/ 225 w 226"/>
                <a:gd name="T7" fmla="*/ 0 h 201"/>
                <a:gd name="T8" fmla="*/ 56 w 226"/>
                <a:gd name="T9" fmla="*/ 0 h 20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6" h="201">
                  <a:moveTo>
                    <a:pt x="56" y="0"/>
                  </a:moveTo>
                  <a:lnTo>
                    <a:pt x="0" y="200"/>
                  </a:lnTo>
                  <a:lnTo>
                    <a:pt x="169" y="200"/>
                  </a:lnTo>
                  <a:lnTo>
                    <a:pt x="225" y="0"/>
                  </a:lnTo>
                  <a:lnTo>
                    <a:pt x="56" y="0"/>
                  </a:lnTo>
                </a:path>
              </a:pathLst>
            </a:custGeom>
            <a:solidFill>
              <a:schemeClr val="accent1"/>
            </a:solidFill>
            <a:ln>
              <a:noFill/>
            </a:ln>
            <a:effectLst>
              <a:outerShdw dist="35921" dir="2700000" algn="ctr" rotWithShape="0">
                <a:schemeClr val="bg2"/>
              </a:outerShdw>
            </a:effectLst>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1039" name="Freeform 9"/>
            <p:cNvSpPr>
              <a:spLocks/>
            </p:cNvSpPr>
            <p:nvPr/>
          </p:nvSpPr>
          <p:spPr bwMode="auto">
            <a:xfrm>
              <a:off x="910" y="234"/>
              <a:ext cx="170" cy="201"/>
            </a:xfrm>
            <a:custGeom>
              <a:avLst/>
              <a:gdLst>
                <a:gd name="T0" fmla="*/ 56 w 170"/>
                <a:gd name="T1" fmla="*/ 0 h 201"/>
                <a:gd name="T2" fmla="*/ 0 w 170"/>
                <a:gd name="T3" fmla="*/ 200 h 201"/>
                <a:gd name="T4" fmla="*/ 113 w 170"/>
                <a:gd name="T5" fmla="*/ 200 h 201"/>
                <a:gd name="T6" fmla="*/ 169 w 170"/>
                <a:gd name="T7" fmla="*/ 0 h 201"/>
                <a:gd name="T8" fmla="*/ 56 w 170"/>
                <a:gd name="T9" fmla="*/ 0 h 20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0" h="201">
                  <a:moveTo>
                    <a:pt x="56" y="0"/>
                  </a:moveTo>
                  <a:lnTo>
                    <a:pt x="0" y="200"/>
                  </a:lnTo>
                  <a:lnTo>
                    <a:pt x="113" y="200"/>
                  </a:lnTo>
                  <a:lnTo>
                    <a:pt x="169" y="0"/>
                  </a:lnTo>
                  <a:lnTo>
                    <a:pt x="56" y="0"/>
                  </a:lnTo>
                </a:path>
              </a:pathLst>
            </a:custGeom>
            <a:solidFill>
              <a:schemeClr val="accent1"/>
            </a:solidFill>
            <a:ln>
              <a:noFill/>
            </a:ln>
            <a:effectLst>
              <a:outerShdw dist="35921" dir="2700000" algn="ctr" rotWithShape="0">
                <a:schemeClr val="bg2"/>
              </a:outerShdw>
            </a:effectLst>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1040" name="Freeform 10"/>
            <p:cNvSpPr>
              <a:spLocks/>
            </p:cNvSpPr>
            <p:nvPr/>
          </p:nvSpPr>
          <p:spPr bwMode="auto">
            <a:xfrm>
              <a:off x="1041" y="234"/>
              <a:ext cx="109" cy="201"/>
            </a:xfrm>
            <a:custGeom>
              <a:avLst/>
              <a:gdLst>
                <a:gd name="T0" fmla="*/ 30 w 113"/>
                <a:gd name="T1" fmla="*/ 0 h 201"/>
                <a:gd name="T2" fmla="*/ 30 w 113"/>
                <a:gd name="T3" fmla="*/ 0 h 201"/>
                <a:gd name="T4" fmla="*/ 0 w 113"/>
                <a:gd name="T5" fmla="*/ 200 h 201"/>
                <a:gd name="T6" fmla="*/ 30 w 113"/>
                <a:gd name="T7" fmla="*/ 200 h 201"/>
                <a:gd name="T8" fmla="*/ 57 w 113"/>
                <a:gd name="T9" fmla="*/ 0 h 201"/>
                <a:gd name="T10" fmla="*/ 30 w 113"/>
                <a:gd name="T11" fmla="*/ 0 h 20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13" h="201">
                  <a:moveTo>
                    <a:pt x="56" y="0"/>
                  </a:moveTo>
                  <a:lnTo>
                    <a:pt x="56" y="0"/>
                  </a:lnTo>
                  <a:lnTo>
                    <a:pt x="0" y="200"/>
                  </a:lnTo>
                  <a:lnTo>
                    <a:pt x="56" y="200"/>
                  </a:lnTo>
                  <a:lnTo>
                    <a:pt x="112" y="0"/>
                  </a:lnTo>
                  <a:lnTo>
                    <a:pt x="56" y="0"/>
                  </a:lnTo>
                </a:path>
              </a:pathLst>
            </a:custGeom>
            <a:solidFill>
              <a:schemeClr val="accent1"/>
            </a:solidFill>
            <a:ln>
              <a:noFill/>
            </a:ln>
            <a:effectLst>
              <a:outerShdw dist="35921" dir="2700000" algn="ctr" rotWithShape="0">
                <a:schemeClr val="bg2"/>
              </a:outerShdw>
            </a:effectLst>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1041" name="Freeform 11"/>
            <p:cNvSpPr>
              <a:spLocks/>
            </p:cNvSpPr>
            <p:nvPr/>
          </p:nvSpPr>
          <p:spPr bwMode="auto">
            <a:xfrm>
              <a:off x="1107" y="234"/>
              <a:ext cx="75" cy="201"/>
            </a:xfrm>
            <a:custGeom>
              <a:avLst/>
              <a:gdLst>
                <a:gd name="T0" fmla="*/ 56 w 75"/>
                <a:gd name="T1" fmla="*/ 0 h 201"/>
                <a:gd name="T2" fmla="*/ 0 w 75"/>
                <a:gd name="T3" fmla="*/ 200 h 201"/>
                <a:gd name="T4" fmla="*/ 18 w 75"/>
                <a:gd name="T5" fmla="*/ 200 h 201"/>
                <a:gd name="T6" fmla="*/ 74 w 75"/>
                <a:gd name="T7" fmla="*/ 0 h 201"/>
                <a:gd name="T8" fmla="*/ 56 w 75"/>
                <a:gd name="T9" fmla="*/ 0 h 20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5" h="201">
                  <a:moveTo>
                    <a:pt x="56" y="0"/>
                  </a:moveTo>
                  <a:lnTo>
                    <a:pt x="0" y="200"/>
                  </a:lnTo>
                  <a:lnTo>
                    <a:pt x="18" y="200"/>
                  </a:lnTo>
                  <a:lnTo>
                    <a:pt x="74" y="0"/>
                  </a:lnTo>
                  <a:lnTo>
                    <a:pt x="56" y="0"/>
                  </a:lnTo>
                </a:path>
              </a:pathLst>
            </a:custGeom>
            <a:solidFill>
              <a:schemeClr val="accent1"/>
            </a:solidFill>
            <a:ln>
              <a:noFill/>
            </a:ln>
            <a:effectLst>
              <a:outerShdw dist="35921" dir="2700000" algn="ctr" rotWithShape="0">
                <a:schemeClr val="bg2"/>
              </a:outerShdw>
            </a:effectLst>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grpSp>
      <p:grpSp>
        <p:nvGrpSpPr>
          <p:cNvPr id="1030" name="Group 12"/>
          <p:cNvGrpSpPr>
            <a:grpSpLocks/>
          </p:cNvGrpSpPr>
          <p:nvPr/>
        </p:nvGrpSpPr>
        <p:grpSpPr bwMode="auto">
          <a:xfrm>
            <a:off x="1693863" y="6181725"/>
            <a:ext cx="7439025" cy="315913"/>
            <a:chOff x="1200" y="3894"/>
            <a:chExt cx="5272" cy="199"/>
          </a:xfrm>
        </p:grpSpPr>
        <p:sp>
          <p:nvSpPr>
            <p:cNvPr id="1033" name="Freeform 13"/>
            <p:cNvSpPr>
              <a:spLocks/>
            </p:cNvSpPr>
            <p:nvPr/>
          </p:nvSpPr>
          <p:spPr bwMode="auto">
            <a:xfrm>
              <a:off x="1200" y="4044"/>
              <a:ext cx="5272" cy="49"/>
            </a:xfrm>
            <a:custGeom>
              <a:avLst/>
              <a:gdLst>
                <a:gd name="T0" fmla="*/ 0 w 5272"/>
                <a:gd name="T1" fmla="*/ 48 h 49"/>
                <a:gd name="T2" fmla="*/ 5271 w 5272"/>
                <a:gd name="T3" fmla="*/ 48 h 49"/>
                <a:gd name="T4" fmla="*/ 5271 w 5272"/>
                <a:gd name="T5" fmla="*/ 0 h 49"/>
                <a:gd name="T6" fmla="*/ 14 w 5272"/>
                <a:gd name="T7" fmla="*/ 0 h 49"/>
                <a:gd name="T8" fmla="*/ 0 w 5272"/>
                <a:gd name="T9" fmla="*/ 48 h 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272" h="49">
                  <a:moveTo>
                    <a:pt x="0" y="48"/>
                  </a:moveTo>
                  <a:lnTo>
                    <a:pt x="5271" y="48"/>
                  </a:lnTo>
                  <a:lnTo>
                    <a:pt x="5271" y="0"/>
                  </a:lnTo>
                  <a:lnTo>
                    <a:pt x="14" y="0"/>
                  </a:lnTo>
                  <a:lnTo>
                    <a:pt x="0" y="48"/>
                  </a:lnTo>
                </a:path>
              </a:pathLst>
            </a:custGeom>
            <a:solidFill>
              <a:schemeClr val="accent1"/>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1034" name="Freeform 14"/>
            <p:cNvSpPr>
              <a:spLocks/>
            </p:cNvSpPr>
            <p:nvPr/>
          </p:nvSpPr>
          <p:spPr bwMode="auto">
            <a:xfrm>
              <a:off x="1221" y="3969"/>
              <a:ext cx="5251" cy="49"/>
            </a:xfrm>
            <a:custGeom>
              <a:avLst/>
              <a:gdLst>
                <a:gd name="T0" fmla="*/ 0 w 5251"/>
                <a:gd name="T1" fmla="*/ 48 h 49"/>
                <a:gd name="T2" fmla="*/ 5250 w 5251"/>
                <a:gd name="T3" fmla="*/ 48 h 49"/>
                <a:gd name="T4" fmla="*/ 5250 w 5251"/>
                <a:gd name="T5" fmla="*/ 0 h 49"/>
                <a:gd name="T6" fmla="*/ 13 w 5251"/>
                <a:gd name="T7" fmla="*/ 0 h 49"/>
                <a:gd name="T8" fmla="*/ 0 w 5251"/>
                <a:gd name="T9" fmla="*/ 48 h 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251" h="49">
                  <a:moveTo>
                    <a:pt x="0" y="48"/>
                  </a:moveTo>
                  <a:lnTo>
                    <a:pt x="5250" y="48"/>
                  </a:lnTo>
                  <a:lnTo>
                    <a:pt x="5250" y="0"/>
                  </a:lnTo>
                  <a:lnTo>
                    <a:pt x="13" y="0"/>
                  </a:lnTo>
                  <a:lnTo>
                    <a:pt x="0" y="48"/>
                  </a:lnTo>
                </a:path>
              </a:pathLst>
            </a:custGeom>
            <a:solidFill>
              <a:schemeClr val="accent1"/>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1035" name="Freeform 15"/>
            <p:cNvSpPr>
              <a:spLocks/>
            </p:cNvSpPr>
            <p:nvPr/>
          </p:nvSpPr>
          <p:spPr bwMode="auto">
            <a:xfrm>
              <a:off x="1241" y="3894"/>
              <a:ext cx="5231" cy="52"/>
            </a:xfrm>
            <a:custGeom>
              <a:avLst/>
              <a:gdLst>
                <a:gd name="T0" fmla="*/ 0 w 5231"/>
                <a:gd name="T1" fmla="*/ 51 h 52"/>
                <a:gd name="T2" fmla="*/ 5230 w 5231"/>
                <a:gd name="T3" fmla="*/ 48 h 52"/>
                <a:gd name="T4" fmla="*/ 5230 w 5231"/>
                <a:gd name="T5" fmla="*/ 6 h 52"/>
                <a:gd name="T6" fmla="*/ 13 w 5231"/>
                <a:gd name="T7" fmla="*/ 0 h 52"/>
                <a:gd name="T8" fmla="*/ 0 w 5231"/>
                <a:gd name="T9" fmla="*/ 51 h 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231" h="52">
                  <a:moveTo>
                    <a:pt x="0" y="51"/>
                  </a:moveTo>
                  <a:lnTo>
                    <a:pt x="5230" y="48"/>
                  </a:lnTo>
                  <a:lnTo>
                    <a:pt x="5230" y="6"/>
                  </a:lnTo>
                  <a:lnTo>
                    <a:pt x="13" y="0"/>
                  </a:lnTo>
                  <a:lnTo>
                    <a:pt x="0" y="51"/>
                  </a:lnTo>
                </a:path>
              </a:pathLst>
            </a:custGeom>
            <a:solidFill>
              <a:schemeClr val="accent1"/>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grpSp>
      <p:sp>
        <p:nvSpPr>
          <p:cNvPr id="3088" name="Rectangle 16"/>
          <p:cNvSpPr>
            <a:spLocks noGrp="1" noChangeArrowheads="1"/>
          </p:cNvSpPr>
          <p:nvPr>
            <p:ph type="title"/>
          </p:nvPr>
        </p:nvSpPr>
        <p:spPr bwMode="auto">
          <a:xfrm>
            <a:off x="1785938" y="271463"/>
            <a:ext cx="6748462" cy="11430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en-US" smtClean="0"/>
              <a:t>Slide Title</a:t>
            </a:r>
          </a:p>
        </p:txBody>
      </p:sp>
      <p:sp>
        <p:nvSpPr>
          <p:cNvPr id="1032" name="Rectangle 17"/>
          <p:cNvSpPr>
            <a:spLocks noGrp="1" noChangeArrowheads="1"/>
          </p:cNvSpPr>
          <p:nvPr>
            <p:ph type="body" idx="1"/>
          </p:nvPr>
        </p:nvSpPr>
        <p:spPr bwMode="auto">
          <a:xfrm>
            <a:off x="677863" y="1685925"/>
            <a:ext cx="7856537"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en-US" smtClean="0"/>
              <a:t>Body Text</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Tree>
  </p:cSld>
  <p:clrMap bg1="dk2" tx1="lt1" bg2="dk1"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Lst>
  <p:txStyles>
    <p:titleStyle>
      <a:lvl1pPr algn="l" rtl="0" eaLnBrk="0" fontAlgn="base" hangingPunct="0">
        <a:lnSpc>
          <a:spcPct val="90000"/>
        </a:lnSpc>
        <a:spcBef>
          <a:spcPct val="0"/>
        </a:spcBef>
        <a:spcAft>
          <a:spcPct val="0"/>
        </a:spcAft>
        <a:defRPr sz="3200" b="1" i="1">
          <a:solidFill>
            <a:schemeClr val="tx2"/>
          </a:solidFill>
          <a:effectLst>
            <a:outerShdw blurRad="38100" dist="38100" dir="2700000" algn="tl">
              <a:srgbClr val="000000"/>
            </a:outerShdw>
          </a:effectLst>
          <a:latin typeface="+mj-lt"/>
          <a:ea typeface="+mj-ea"/>
          <a:cs typeface="+mj-cs"/>
        </a:defRPr>
      </a:lvl1pPr>
      <a:lvl2pPr algn="l" rtl="0" eaLnBrk="0" fontAlgn="base" hangingPunct="0">
        <a:lnSpc>
          <a:spcPct val="90000"/>
        </a:lnSpc>
        <a:spcBef>
          <a:spcPct val="0"/>
        </a:spcBef>
        <a:spcAft>
          <a:spcPct val="0"/>
        </a:spcAft>
        <a:defRPr sz="3200" b="1" i="1">
          <a:solidFill>
            <a:schemeClr val="tx2"/>
          </a:solidFill>
          <a:effectLst>
            <a:outerShdw blurRad="38100" dist="38100" dir="2700000" algn="tl">
              <a:srgbClr val="000000"/>
            </a:outerShdw>
          </a:effectLst>
          <a:latin typeface="Book Antiqua" pitchFamily="18" charset="0"/>
        </a:defRPr>
      </a:lvl2pPr>
      <a:lvl3pPr algn="l" rtl="0" eaLnBrk="0" fontAlgn="base" hangingPunct="0">
        <a:lnSpc>
          <a:spcPct val="90000"/>
        </a:lnSpc>
        <a:spcBef>
          <a:spcPct val="0"/>
        </a:spcBef>
        <a:spcAft>
          <a:spcPct val="0"/>
        </a:spcAft>
        <a:defRPr sz="3200" b="1" i="1">
          <a:solidFill>
            <a:schemeClr val="tx2"/>
          </a:solidFill>
          <a:effectLst>
            <a:outerShdw blurRad="38100" dist="38100" dir="2700000" algn="tl">
              <a:srgbClr val="000000"/>
            </a:outerShdw>
          </a:effectLst>
          <a:latin typeface="Book Antiqua" pitchFamily="18" charset="0"/>
        </a:defRPr>
      </a:lvl3pPr>
      <a:lvl4pPr algn="l" rtl="0" eaLnBrk="0" fontAlgn="base" hangingPunct="0">
        <a:lnSpc>
          <a:spcPct val="90000"/>
        </a:lnSpc>
        <a:spcBef>
          <a:spcPct val="0"/>
        </a:spcBef>
        <a:spcAft>
          <a:spcPct val="0"/>
        </a:spcAft>
        <a:defRPr sz="3200" b="1" i="1">
          <a:solidFill>
            <a:schemeClr val="tx2"/>
          </a:solidFill>
          <a:effectLst>
            <a:outerShdw blurRad="38100" dist="38100" dir="2700000" algn="tl">
              <a:srgbClr val="000000"/>
            </a:outerShdw>
          </a:effectLst>
          <a:latin typeface="Book Antiqua" pitchFamily="18" charset="0"/>
        </a:defRPr>
      </a:lvl4pPr>
      <a:lvl5pPr algn="l" rtl="0" eaLnBrk="0" fontAlgn="base" hangingPunct="0">
        <a:lnSpc>
          <a:spcPct val="90000"/>
        </a:lnSpc>
        <a:spcBef>
          <a:spcPct val="0"/>
        </a:spcBef>
        <a:spcAft>
          <a:spcPct val="0"/>
        </a:spcAft>
        <a:defRPr sz="3200" b="1" i="1">
          <a:solidFill>
            <a:schemeClr val="tx2"/>
          </a:solidFill>
          <a:effectLst>
            <a:outerShdw blurRad="38100" dist="38100" dir="2700000" algn="tl">
              <a:srgbClr val="000000"/>
            </a:outerShdw>
          </a:effectLst>
          <a:latin typeface="Book Antiqua" pitchFamily="18" charset="0"/>
        </a:defRPr>
      </a:lvl5pPr>
      <a:lvl6pPr marL="457200" algn="l" rtl="0" eaLnBrk="0" fontAlgn="base" hangingPunct="0">
        <a:lnSpc>
          <a:spcPct val="90000"/>
        </a:lnSpc>
        <a:spcBef>
          <a:spcPct val="0"/>
        </a:spcBef>
        <a:spcAft>
          <a:spcPct val="0"/>
        </a:spcAft>
        <a:defRPr sz="3200" b="1" i="1">
          <a:solidFill>
            <a:schemeClr val="tx2"/>
          </a:solidFill>
          <a:effectLst>
            <a:outerShdw blurRad="38100" dist="38100" dir="2700000" algn="tl">
              <a:srgbClr val="000000"/>
            </a:outerShdw>
          </a:effectLst>
          <a:latin typeface="Book Antiqua" pitchFamily="18" charset="0"/>
        </a:defRPr>
      </a:lvl6pPr>
      <a:lvl7pPr marL="914400" algn="l" rtl="0" eaLnBrk="0" fontAlgn="base" hangingPunct="0">
        <a:lnSpc>
          <a:spcPct val="90000"/>
        </a:lnSpc>
        <a:spcBef>
          <a:spcPct val="0"/>
        </a:spcBef>
        <a:spcAft>
          <a:spcPct val="0"/>
        </a:spcAft>
        <a:defRPr sz="3200" b="1" i="1">
          <a:solidFill>
            <a:schemeClr val="tx2"/>
          </a:solidFill>
          <a:effectLst>
            <a:outerShdw blurRad="38100" dist="38100" dir="2700000" algn="tl">
              <a:srgbClr val="000000"/>
            </a:outerShdw>
          </a:effectLst>
          <a:latin typeface="Book Antiqua" pitchFamily="18" charset="0"/>
        </a:defRPr>
      </a:lvl7pPr>
      <a:lvl8pPr marL="1371600" algn="l" rtl="0" eaLnBrk="0" fontAlgn="base" hangingPunct="0">
        <a:lnSpc>
          <a:spcPct val="90000"/>
        </a:lnSpc>
        <a:spcBef>
          <a:spcPct val="0"/>
        </a:spcBef>
        <a:spcAft>
          <a:spcPct val="0"/>
        </a:spcAft>
        <a:defRPr sz="3200" b="1" i="1">
          <a:solidFill>
            <a:schemeClr val="tx2"/>
          </a:solidFill>
          <a:effectLst>
            <a:outerShdw blurRad="38100" dist="38100" dir="2700000" algn="tl">
              <a:srgbClr val="000000"/>
            </a:outerShdw>
          </a:effectLst>
          <a:latin typeface="Book Antiqua" pitchFamily="18" charset="0"/>
        </a:defRPr>
      </a:lvl8pPr>
      <a:lvl9pPr marL="1828800" algn="l" rtl="0" eaLnBrk="0" fontAlgn="base" hangingPunct="0">
        <a:lnSpc>
          <a:spcPct val="90000"/>
        </a:lnSpc>
        <a:spcBef>
          <a:spcPct val="0"/>
        </a:spcBef>
        <a:spcAft>
          <a:spcPct val="0"/>
        </a:spcAft>
        <a:defRPr sz="3200" b="1" i="1">
          <a:solidFill>
            <a:schemeClr val="tx2"/>
          </a:solidFill>
          <a:effectLst>
            <a:outerShdw blurRad="38100" dist="38100" dir="2700000" algn="tl">
              <a:srgbClr val="000000"/>
            </a:outerShdw>
          </a:effectLst>
          <a:latin typeface="Book Antiqua" pitchFamily="18" charset="0"/>
        </a:defRPr>
      </a:lvl9pPr>
    </p:titleStyle>
    <p:bodyStyle>
      <a:lvl1pPr marL="285750" indent="-285750" algn="l" rtl="0" eaLnBrk="0" fontAlgn="base" hangingPunct="0">
        <a:lnSpc>
          <a:spcPct val="90000"/>
        </a:lnSpc>
        <a:spcBef>
          <a:spcPct val="30000"/>
        </a:spcBef>
        <a:spcAft>
          <a:spcPct val="0"/>
        </a:spcAft>
        <a:buClr>
          <a:schemeClr val="accent1"/>
        </a:buClr>
        <a:buSzPct val="75000"/>
        <a:buFont typeface="Wingdings" pitchFamily="2" charset="2"/>
        <a:buChar char="Ø"/>
        <a:defRPr sz="2400" b="1">
          <a:solidFill>
            <a:schemeClr val="tx1"/>
          </a:solidFill>
          <a:latin typeface="+mn-lt"/>
          <a:ea typeface="+mn-ea"/>
          <a:cs typeface="+mn-cs"/>
        </a:defRPr>
      </a:lvl1pPr>
      <a:lvl2pPr marL="685800" indent="-228600" algn="l" rtl="0" eaLnBrk="0" fontAlgn="base" hangingPunct="0">
        <a:lnSpc>
          <a:spcPct val="90000"/>
        </a:lnSpc>
        <a:spcBef>
          <a:spcPct val="30000"/>
        </a:spcBef>
        <a:spcAft>
          <a:spcPct val="0"/>
        </a:spcAft>
        <a:buSzPct val="100000"/>
        <a:buChar char="–"/>
        <a:defRPr b="1">
          <a:solidFill>
            <a:schemeClr val="tx1"/>
          </a:solidFill>
          <a:latin typeface="+mn-lt"/>
        </a:defRPr>
      </a:lvl2pPr>
      <a:lvl3pPr marL="1143000" indent="-228600" algn="l" rtl="0" eaLnBrk="0" fontAlgn="base" hangingPunct="0">
        <a:lnSpc>
          <a:spcPct val="90000"/>
        </a:lnSpc>
        <a:spcBef>
          <a:spcPct val="30000"/>
        </a:spcBef>
        <a:spcAft>
          <a:spcPct val="0"/>
        </a:spcAft>
        <a:buClr>
          <a:schemeClr val="accent1"/>
        </a:buClr>
        <a:buSzPct val="100000"/>
        <a:buChar char="»"/>
        <a:defRPr b="1">
          <a:solidFill>
            <a:schemeClr val="tx1"/>
          </a:solidFill>
          <a:latin typeface="+mn-lt"/>
        </a:defRPr>
      </a:lvl3pPr>
      <a:lvl4pPr marL="1543050" indent="-171450" algn="l" rtl="0" eaLnBrk="0" fontAlgn="base" hangingPunct="0">
        <a:lnSpc>
          <a:spcPct val="90000"/>
        </a:lnSpc>
        <a:spcBef>
          <a:spcPct val="30000"/>
        </a:spcBef>
        <a:spcAft>
          <a:spcPct val="0"/>
        </a:spcAft>
        <a:buClr>
          <a:schemeClr val="accent1"/>
        </a:buClr>
        <a:buSzPct val="75000"/>
        <a:buFont typeface="Wingdings" pitchFamily="2" charset="2"/>
        <a:buChar char="Ø"/>
        <a:defRPr sz="1400" b="1">
          <a:solidFill>
            <a:schemeClr val="tx1"/>
          </a:solidFill>
          <a:latin typeface="+mn-lt"/>
        </a:defRPr>
      </a:lvl4pPr>
      <a:lvl5pPr marL="2000250" indent="-171450" algn="l" rtl="0" eaLnBrk="0" fontAlgn="base" hangingPunct="0">
        <a:lnSpc>
          <a:spcPct val="90000"/>
        </a:lnSpc>
        <a:spcBef>
          <a:spcPct val="30000"/>
        </a:spcBef>
        <a:spcAft>
          <a:spcPct val="0"/>
        </a:spcAft>
        <a:buSzPct val="100000"/>
        <a:buChar char="–"/>
        <a:defRPr sz="1400" b="1">
          <a:solidFill>
            <a:schemeClr val="tx1"/>
          </a:solidFill>
          <a:latin typeface="+mn-lt"/>
        </a:defRPr>
      </a:lvl5pPr>
      <a:lvl6pPr marL="2457450" indent="-171450" algn="l" rtl="0" eaLnBrk="0" fontAlgn="base" hangingPunct="0">
        <a:lnSpc>
          <a:spcPct val="90000"/>
        </a:lnSpc>
        <a:spcBef>
          <a:spcPct val="30000"/>
        </a:spcBef>
        <a:spcAft>
          <a:spcPct val="0"/>
        </a:spcAft>
        <a:buSzPct val="100000"/>
        <a:buChar char="–"/>
        <a:defRPr sz="1400" b="1">
          <a:solidFill>
            <a:schemeClr val="tx1"/>
          </a:solidFill>
          <a:latin typeface="+mn-lt"/>
        </a:defRPr>
      </a:lvl6pPr>
      <a:lvl7pPr marL="2914650" indent="-171450" algn="l" rtl="0" eaLnBrk="0" fontAlgn="base" hangingPunct="0">
        <a:lnSpc>
          <a:spcPct val="90000"/>
        </a:lnSpc>
        <a:spcBef>
          <a:spcPct val="30000"/>
        </a:spcBef>
        <a:spcAft>
          <a:spcPct val="0"/>
        </a:spcAft>
        <a:buSzPct val="100000"/>
        <a:buChar char="–"/>
        <a:defRPr sz="1400" b="1">
          <a:solidFill>
            <a:schemeClr val="tx1"/>
          </a:solidFill>
          <a:latin typeface="+mn-lt"/>
        </a:defRPr>
      </a:lvl7pPr>
      <a:lvl8pPr marL="3371850" indent="-171450" algn="l" rtl="0" eaLnBrk="0" fontAlgn="base" hangingPunct="0">
        <a:lnSpc>
          <a:spcPct val="90000"/>
        </a:lnSpc>
        <a:spcBef>
          <a:spcPct val="30000"/>
        </a:spcBef>
        <a:spcAft>
          <a:spcPct val="0"/>
        </a:spcAft>
        <a:buSzPct val="100000"/>
        <a:buChar char="–"/>
        <a:defRPr sz="1400" b="1">
          <a:solidFill>
            <a:schemeClr val="tx1"/>
          </a:solidFill>
          <a:latin typeface="+mn-lt"/>
        </a:defRPr>
      </a:lvl8pPr>
      <a:lvl9pPr marL="3829050" indent="-171450" algn="l" rtl="0" eaLnBrk="0" fontAlgn="base" hangingPunct="0">
        <a:lnSpc>
          <a:spcPct val="90000"/>
        </a:lnSpc>
        <a:spcBef>
          <a:spcPct val="30000"/>
        </a:spcBef>
        <a:spcAft>
          <a:spcPct val="0"/>
        </a:spcAft>
        <a:buSzPct val="100000"/>
        <a:buChar char="–"/>
        <a:defRPr sz="1400" b="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test.mpg"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hyperlink" Target="http://ncees.org/exams/fe-exam/" TargetMode="External"/><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hyperlink" Target="http://www.facebook.com/nce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 Box 2"/>
          <p:cNvSpPr txBox="1">
            <a:spLocks noChangeArrowheads="1"/>
          </p:cNvSpPr>
          <p:nvPr/>
        </p:nvSpPr>
        <p:spPr bwMode="auto">
          <a:xfrm>
            <a:off x="1371600" y="1524000"/>
            <a:ext cx="6934200" cy="3792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eaLnBrk="0" hangingPunct="0">
              <a:lnSpc>
                <a:spcPct val="90000"/>
              </a:lnSpc>
              <a:spcBef>
                <a:spcPct val="30000"/>
              </a:spcBef>
              <a:buClr>
                <a:schemeClr val="accent1"/>
              </a:buClr>
              <a:buSzPct val="75000"/>
              <a:buFont typeface="Wingdings" pitchFamily="2" charset="2"/>
              <a:buChar char="Ø"/>
              <a:defRPr sz="2400" b="1">
                <a:solidFill>
                  <a:schemeClr val="tx1"/>
                </a:solidFill>
                <a:latin typeface="Book Antiqua" pitchFamily="18" charset="0"/>
              </a:defRPr>
            </a:lvl1pPr>
            <a:lvl2pPr marL="742950" indent="-285750" eaLnBrk="0" hangingPunct="0">
              <a:lnSpc>
                <a:spcPct val="90000"/>
              </a:lnSpc>
              <a:spcBef>
                <a:spcPct val="30000"/>
              </a:spcBef>
              <a:buSzPct val="100000"/>
              <a:buChar char="–"/>
              <a:defRPr b="1">
                <a:solidFill>
                  <a:schemeClr val="tx1"/>
                </a:solidFill>
                <a:latin typeface="Book Antiqua" pitchFamily="18" charset="0"/>
              </a:defRPr>
            </a:lvl2pPr>
            <a:lvl3pPr marL="1143000" indent="-228600" eaLnBrk="0" hangingPunct="0">
              <a:lnSpc>
                <a:spcPct val="90000"/>
              </a:lnSpc>
              <a:spcBef>
                <a:spcPct val="30000"/>
              </a:spcBef>
              <a:buClr>
                <a:schemeClr val="accent1"/>
              </a:buClr>
              <a:buSzPct val="100000"/>
              <a:buChar char="»"/>
              <a:defRPr b="1">
                <a:solidFill>
                  <a:schemeClr val="tx1"/>
                </a:solidFill>
                <a:latin typeface="Book Antiqua" pitchFamily="18" charset="0"/>
              </a:defRPr>
            </a:lvl3pPr>
            <a:lvl4pPr marL="1600200" indent="-228600" eaLnBrk="0" hangingPunct="0">
              <a:lnSpc>
                <a:spcPct val="90000"/>
              </a:lnSpc>
              <a:spcBef>
                <a:spcPct val="30000"/>
              </a:spcBef>
              <a:buClr>
                <a:schemeClr val="accent1"/>
              </a:buClr>
              <a:buSzPct val="75000"/>
              <a:buFont typeface="Wingdings" pitchFamily="2" charset="2"/>
              <a:buChar char="Ø"/>
              <a:defRPr sz="1400" b="1">
                <a:solidFill>
                  <a:schemeClr val="tx1"/>
                </a:solidFill>
                <a:latin typeface="Book Antiqua" pitchFamily="18" charset="0"/>
              </a:defRPr>
            </a:lvl4pPr>
            <a:lvl5pPr marL="2057400" indent="-228600" eaLnBrk="0" hangingPunct="0">
              <a:lnSpc>
                <a:spcPct val="90000"/>
              </a:lnSpc>
              <a:spcBef>
                <a:spcPct val="30000"/>
              </a:spcBef>
              <a:buSzPct val="100000"/>
              <a:buChar char="–"/>
              <a:defRPr sz="1400" b="1">
                <a:solidFill>
                  <a:schemeClr val="tx1"/>
                </a:solidFill>
                <a:latin typeface="Book Antiqua" pitchFamily="18" charset="0"/>
              </a:defRPr>
            </a:lvl5pPr>
            <a:lvl6pPr marL="25146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6pPr>
            <a:lvl7pPr marL="29718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7pPr>
            <a:lvl8pPr marL="34290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8pPr>
            <a:lvl9pPr marL="38862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9pPr>
          </a:lstStyle>
          <a:p>
            <a:pPr algn="ctr">
              <a:lnSpc>
                <a:spcPct val="100000"/>
              </a:lnSpc>
              <a:spcBef>
                <a:spcPct val="50000"/>
              </a:spcBef>
              <a:buClrTx/>
              <a:buSzTx/>
              <a:buFontTx/>
              <a:buNone/>
            </a:pPr>
            <a:r>
              <a:rPr lang="en-US" altLang="en-US" sz="5400" dirty="0">
                <a:solidFill>
                  <a:schemeClr val="tx2"/>
                </a:solidFill>
              </a:rPr>
              <a:t>ENGINEERING LICENSURE</a:t>
            </a:r>
          </a:p>
          <a:p>
            <a:pPr algn="ctr">
              <a:lnSpc>
                <a:spcPct val="100000"/>
              </a:lnSpc>
              <a:spcBef>
                <a:spcPct val="50000"/>
              </a:spcBef>
              <a:buClrTx/>
              <a:buSzTx/>
              <a:buFontTx/>
              <a:buNone/>
            </a:pPr>
            <a:r>
              <a:rPr lang="en-US" altLang="en-US" sz="5400" dirty="0">
                <a:solidFill>
                  <a:schemeClr val="tx2"/>
                </a:solidFill>
              </a:rPr>
              <a:t>A PATH OF OPPORTUNITY</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1026"/>
          <p:cNvSpPr txBox="1">
            <a:spLocks noChangeArrowheads="1"/>
          </p:cNvSpPr>
          <p:nvPr/>
        </p:nvSpPr>
        <p:spPr bwMode="auto">
          <a:xfrm>
            <a:off x="0" y="228600"/>
            <a:ext cx="9144000" cy="708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lnSpc>
                <a:spcPct val="90000"/>
              </a:lnSpc>
              <a:spcBef>
                <a:spcPct val="30000"/>
              </a:spcBef>
              <a:buClr>
                <a:schemeClr val="accent1"/>
              </a:buClr>
              <a:buSzPct val="75000"/>
              <a:buFont typeface="Wingdings" pitchFamily="2" charset="2"/>
              <a:buChar char="Ø"/>
              <a:defRPr sz="2400" b="1">
                <a:solidFill>
                  <a:schemeClr val="tx1"/>
                </a:solidFill>
                <a:latin typeface="Book Antiqua" pitchFamily="18" charset="0"/>
              </a:defRPr>
            </a:lvl1pPr>
            <a:lvl2pPr marL="742950" indent="-285750" eaLnBrk="0" hangingPunct="0">
              <a:lnSpc>
                <a:spcPct val="90000"/>
              </a:lnSpc>
              <a:spcBef>
                <a:spcPct val="30000"/>
              </a:spcBef>
              <a:buSzPct val="100000"/>
              <a:buChar char="–"/>
              <a:defRPr b="1">
                <a:solidFill>
                  <a:schemeClr val="tx1"/>
                </a:solidFill>
                <a:latin typeface="Book Antiqua" pitchFamily="18" charset="0"/>
              </a:defRPr>
            </a:lvl2pPr>
            <a:lvl3pPr marL="1143000" indent="-228600" eaLnBrk="0" hangingPunct="0">
              <a:lnSpc>
                <a:spcPct val="90000"/>
              </a:lnSpc>
              <a:spcBef>
                <a:spcPct val="30000"/>
              </a:spcBef>
              <a:buClr>
                <a:schemeClr val="accent1"/>
              </a:buClr>
              <a:buSzPct val="100000"/>
              <a:buChar char="»"/>
              <a:defRPr b="1">
                <a:solidFill>
                  <a:schemeClr val="tx1"/>
                </a:solidFill>
                <a:latin typeface="Book Antiqua" pitchFamily="18" charset="0"/>
              </a:defRPr>
            </a:lvl3pPr>
            <a:lvl4pPr marL="1600200" indent="-228600" eaLnBrk="0" hangingPunct="0">
              <a:lnSpc>
                <a:spcPct val="90000"/>
              </a:lnSpc>
              <a:spcBef>
                <a:spcPct val="30000"/>
              </a:spcBef>
              <a:buClr>
                <a:schemeClr val="accent1"/>
              </a:buClr>
              <a:buSzPct val="75000"/>
              <a:buFont typeface="Wingdings" pitchFamily="2" charset="2"/>
              <a:buChar char="Ø"/>
              <a:defRPr sz="1400" b="1">
                <a:solidFill>
                  <a:schemeClr val="tx1"/>
                </a:solidFill>
                <a:latin typeface="Book Antiqua" pitchFamily="18" charset="0"/>
              </a:defRPr>
            </a:lvl4pPr>
            <a:lvl5pPr marL="2057400" indent="-228600" eaLnBrk="0" hangingPunct="0">
              <a:lnSpc>
                <a:spcPct val="90000"/>
              </a:lnSpc>
              <a:spcBef>
                <a:spcPct val="30000"/>
              </a:spcBef>
              <a:buSzPct val="100000"/>
              <a:buChar char="–"/>
              <a:defRPr sz="1400" b="1">
                <a:solidFill>
                  <a:schemeClr val="tx1"/>
                </a:solidFill>
                <a:latin typeface="Book Antiqua" pitchFamily="18" charset="0"/>
              </a:defRPr>
            </a:lvl5pPr>
            <a:lvl6pPr marL="25146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6pPr>
            <a:lvl7pPr marL="29718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7pPr>
            <a:lvl8pPr marL="34290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8pPr>
            <a:lvl9pPr marL="38862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9pPr>
          </a:lstStyle>
          <a:p>
            <a:pPr algn="ctr" eaLnBrk="1" hangingPunct="1">
              <a:lnSpc>
                <a:spcPct val="100000"/>
              </a:lnSpc>
              <a:spcBef>
                <a:spcPct val="50000"/>
              </a:spcBef>
              <a:buClrTx/>
              <a:buSzTx/>
              <a:buFontTx/>
              <a:buNone/>
            </a:pPr>
            <a:r>
              <a:rPr lang="en-US" altLang="en-US" sz="4000" dirty="0">
                <a:solidFill>
                  <a:srgbClr val="FFFF00"/>
                </a:solidFill>
              </a:rPr>
              <a:t>What is an engineer??</a:t>
            </a:r>
          </a:p>
        </p:txBody>
      </p:sp>
      <p:sp>
        <p:nvSpPr>
          <p:cNvPr id="59395" name="Text Box 1027"/>
          <p:cNvSpPr txBox="1">
            <a:spLocks noChangeArrowheads="1"/>
          </p:cNvSpPr>
          <p:nvPr/>
        </p:nvSpPr>
        <p:spPr bwMode="auto">
          <a:xfrm>
            <a:off x="609600" y="1676400"/>
            <a:ext cx="7848600" cy="3170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lnSpc>
                <a:spcPct val="90000"/>
              </a:lnSpc>
              <a:spcBef>
                <a:spcPct val="30000"/>
              </a:spcBef>
              <a:buClr>
                <a:schemeClr val="accent1"/>
              </a:buClr>
              <a:buSzPct val="75000"/>
              <a:buFont typeface="Wingdings" pitchFamily="2" charset="2"/>
              <a:buChar char="Ø"/>
              <a:defRPr sz="2400" b="1">
                <a:solidFill>
                  <a:schemeClr val="tx1"/>
                </a:solidFill>
                <a:latin typeface="Book Antiqua" pitchFamily="18" charset="0"/>
              </a:defRPr>
            </a:lvl1pPr>
            <a:lvl2pPr marL="742950" indent="-285750" eaLnBrk="0" hangingPunct="0">
              <a:lnSpc>
                <a:spcPct val="90000"/>
              </a:lnSpc>
              <a:spcBef>
                <a:spcPct val="30000"/>
              </a:spcBef>
              <a:buSzPct val="100000"/>
              <a:buChar char="–"/>
              <a:defRPr b="1">
                <a:solidFill>
                  <a:schemeClr val="tx1"/>
                </a:solidFill>
                <a:latin typeface="Book Antiqua" pitchFamily="18" charset="0"/>
              </a:defRPr>
            </a:lvl2pPr>
            <a:lvl3pPr marL="1143000" indent="-228600" eaLnBrk="0" hangingPunct="0">
              <a:lnSpc>
                <a:spcPct val="90000"/>
              </a:lnSpc>
              <a:spcBef>
                <a:spcPct val="30000"/>
              </a:spcBef>
              <a:buClr>
                <a:schemeClr val="accent1"/>
              </a:buClr>
              <a:buSzPct val="100000"/>
              <a:buChar char="»"/>
              <a:defRPr b="1">
                <a:solidFill>
                  <a:schemeClr val="tx1"/>
                </a:solidFill>
                <a:latin typeface="Book Antiqua" pitchFamily="18" charset="0"/>
              </a:defRPr>
            </a:lvl3pPr>
            <a:lvl4pPr marL="1600200" indent="-228600" eaLnBrk="0" hangingPunct="0">
              <a:lnSpc>
                <a:spcPct val="90000"/>
              </a:lnSpc>
              <a:spcBef>
                <a:spcPct val="30000"/>
              </a:spcBef>
              <a:buClr>
                <a:schemeClr val="accent1"/>
              </a:buClr>
              <a:buSzPct val="75000"/>
              <a:buFont typeface="Wingdings" pitchFamily="2" charset="2"/>
              <a:buChar char="Ø"/>
              <a:defRPr sz="1400" b="1">
                <a:solidFill>
                  <a:schemeClr val="tx1"/>
                </a:solidFill>
                <a:latin typeface="Book Antiqua" pitchFamily="18" charset="0"/>
              </a:defRPr>
            </a:lvl4pPr>
            <a:lvl5pPr marL="2057400" indent="-228600" eaLnBrk="0" hangingPunct="0">
              <a:lnSpc>
                <a:spcPct val="90000"/>
              </a:lnSpc>
              <a:spcBef>
                <a:spcPct val="30000"/>
              </a:spcBef>
              <a:buSzPct val="100000"/>
              <a:buChar char="–"/>
              <a:defRPr sz="1400" b="1">
                <a:solidFill>
                  <a:schemeClr val="tx1"/>
                </a:solidFill>
                <a:latin typeface="Book Antiqua" pitchFamily="18" charset="0"/>
              </a:defRPr>
            </a:lvl5pPr>
            <a:lvl6pPr marL="25146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6pPr>
            <a:lvl7pPr marL="29718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7pPr>
            <a:lvl8pPr marL="34290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8pPr>
            <a:lvl9pPr marL="38862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9pPr>
          </a:lstStyle>
          <a:p>
            <a:pPr algn="ctr" eaLnBrk="1" hangingPunct="1">
              <a:lnSpc>
                <a:spcPct val="100000"/>
              </a:lnSpc>
              <a:spcBef>
                <a:spcPct val="50000"/>
              </a:spcBef>
              <a:buClrTx/>
              <a:buSzTx/>
              <a:buFontTx/>
              <a:buNone/>
            </a:pPr>
            <a:r>
              <a:rPr lang="en-US" altLang="en-US" sz="4000" dirty="0"/>
              <a:t>An engineer is an individual who uses </a:t>
            </a:r>
            <a:r>
              <a:rPr lang="en-US" altLang="en-US" sz="4000" dirty="0" smtClean="0"/>
              <a:t>his/her </a:t>
            </a:r>
            <a:r>
              <a:rPr lang="en-US" altLang="en-US" sz="4000" dirty="0"/>
              <a:t>mathematical and engineering science skills to produce products and systems that are useful to mankind.</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2"/>
          <p:cNvSpPr txBox="1">
            <a:spLocks noChangeArrowheads="1"/>
          </p:cNvSpPr>
          <p:nvPr/>
        </p:nvSpPr>
        <p:spPr bwMode="auto">
          <a:xfrm>
            <a:off x="838200" y="1600200"/>
            <a:ext cx="7924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eaLnBrk="0" hangingPunct="0">
              <a:lnSpc>
                <a:spcPct val="90000"/>
              </a:lnSpc>
              <a:spcBef>
                <a:spcPct val="30000"/>
              </a:spcBef>
              <a:buClr>
                <a:schemeClr val="accent1"/>
              </a:buClr>
              <a:buSzPct val="75000"/>
              <a:buFont typeface="Wingdings" pitchFamily="2" charset="2"/>
              <a:buChar char="Ø"/>
              <a:defRPr sz="2400" b="1">
                <a:solidFill>
                  <a:schemeClr val="tx1"/>
                </a:solidFill>
                <a:latin typeface="Book Antiqua" pitchFamily="18" charset="0"/>
              </a:defRPr>
            </a:lvl1pPr>
            <a:lvl2pPr marL="742950" indent="-285750" eaLnBrk="0" hangingPunct="0">
              <a:lnSpc>
                <a:spcPct val="90000"/>
              </a:lnSpc>
              <a:spcBef>
                <a:spcPct val="30000"/>
              </a:spcBef>
              <a:buSzPct val="100000"/>
              <a:buChar char="–"/>
              <a:defRPr b="1">
                <a:solidFill>
                  <a:schemeClr val="tx1"/>
                </a:solidFill>
                <a:latin typeface="Book Antiqua" pitchFamily="18" charset="0"/>
              </a:defRPr>
            </a:lvl2pPr>
            <a:lvl3pPr marL="1143000" indent="-228600" eaLnBrk="0" hangingPunct="0">
              <a:lnSpc>
                <a:spcPct val="90000"/>
              </a:lnSpc>
              <a:spcBef>
                <a:spcPct val="30000"/>
              </a:spcBef>
              <a:buClr>
                <a:schemeClr val="accent1"/>
              </a:buClr>
              <a:buSzPct val="100000"/>
              <a:buChar char="»"/>
              <a:defRPr b="1">
                <a:solidFill>
                  <a:schemeClr val="tx1"/>
                </a:solidFill>
                <a:latin typeface="Book Antiqua" pitchFamily="18" charset="0"/>
              </a:defRPr>
            </a:lvl3pPr>
            <a:lvl4pPr marL="1600200" indent="-228600" eaLnBrk="0" hangingPunct="0">
              <a:lnSpc>
                <a:spcPct val="90000"/>
              </a:lnSpc>
              <a:spcBef>
                <a:spcPct val="30000"/>
              </a:spcBef>
              <a:buClr>
                <a:schemeClr val="accent1"/>
              </a:buClr>
              <a:buSzPct val="75000"/>
              <a:buFont typeface="Wingdings" pitchFamily="2" charset="2"/>
              <a:buChar char="Ø"/>
              <a:defRPr sz="1400" b="1">
                <a:solidFill>
                  <a:schemeClr val="tx1"/>
                </a:solidFill>
                <a:latin typeface="Book Antiqua" pitchFamily="18" charset="0"/>
              </a:defRPr>
            </a:lvl4pPr>
            <a:lvl5pPr marL="2057400" indent="-228600" eaLnBrk="0" hangingPunct="0">
              <a:lnSpc>
                <a:spcPct val="90000"/>
              </a:lnSpc>
              <a:spcBef>
                <a:spcPct val="30000"/>
              </a:spcBef>
              <a:buSzPct val="100000"/>
              <a:buChar char="–"/>
              <a:defRPr sz="1400" b="1">
                <a:solidFill>
                  <a:schemeClr val="tx1"/>
                </a:solidFill>
                <a:latin typeface="Book Antiqua" pitchFamily="18" charset="0"/>
              </a:defRPr>
            </a:lvl5pPr>
            <a:lvl6pPr marL="25146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6pPr>
            <a:lvl7pPr marL="29718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7pPr>
            <a:lvl8pPr marL="34290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8pPr>
            <a:lvl9pPr marL="38862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9pPr>
          </a:lstStyle>
          <a:p>
            <a:pPr algn="ctr">
              <a:lnSpc>
                <a:spcPct val="100000"/>
              </a:lnSpc>
              <a:spcBef>
                <a:spcPct val="50000"/>
              </a:spcBef>
              <a:buClrTx/>
              <a:buSzTx/>
              <a:buFontTx/>
              <a:buNone/>
            </a:pPr>
            <a:r>
              <a:rPr lang="en-US" altLang="en-US" sz="3600">
                <a:solidFill>
                  <a:schemeClr val="tx2"/>
                </a:solidFill>
              </a:rPr>
              <a:t>WHY DO WE HAVE LICENSURE?</a:t>
            </a:r>
          </a:p>
        </p:txBody>
      </p:sp>
      <p:sp>
        <p:nvSpPr>
          <p:cNvPr id="46083" name="Text Box 3"/>
          <p:cNvSpPr txBox="1">
            <a:spLocks noChangeArrowheads="1"/>
          </p:cNvSpPr>
          <p:nvPr/>
        </p:nvSpPr>
        <p:spPr bwMode="auto">
          <a:xfrm>
            <a:off x="685800" y="2590800"/>
            <a:ext cx="78486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eaLnBrk="0" hangingPunct="0">
              <a:lnSpc>
                <a:spcPct val="90000"/>
              </a:lnSpc>
              <a:spcBef>
                <a:spcPct val="30000"/>
              </a:spcBef>
              <a:buClr>
                <a:schemeClr val="accent1"/>
              </a:buClr>
              <a:buSzPct val="75000"/>
              <a:buFont typeface="Wingdings" pitchFamily="2" charset="2"/>
              <a:buChar char="Ø"/>
              <a:defRPr sz="2400" b="1">
                <a:solidFill>
                  <a:schemeClr val="tx1"/>
                </a:solidFill>
                <a:latin typeface="Book Antiqua" pitchFamily="18" charset="0"/>
              </a:defRPr>
            </a:lvl1pPr>
            <a:lvl2pPr marL="742950" indent="-285750" eaLnBrk="0" hangingPunct="0">
              <a:lnSpc>
                <a:spcPct val="90000"/>
              </a:lnSpc>
              <a:spcBef>
                <a:spcPct val="30000"/>
              </a:spcBef>
              <a:buSzPct val="100000"/>
              <a:buChar char="–"/>
              <a:defRPr b="1">
                <a:solidFill>
                  <a:schemeClr val="tx1"/>
                </a:solidFill>
                <a:latin typeface="Book Antiqua" pitchFamily="18" charset="0"/>
              </a:defRPr>
            </a:lvl2pPr>
            <a:lvl3pPr marL="1143000" indent="-228600" eaLnBrk="0" hangingPunct="0">
              <a:lnSpc>
                <a:spcPct val="90000"/>
              </a:lnSpc>
              <a:spcBef>
                <a:spcPct val="30000"/>
              </a:spcBef>
              <a:buClr>
                <a:schemeClr val="accent1"/>
              </a:buClr>
              <a:buSzPct val="100000"/>
              <a:buChar char="»"/>
              <a:defRPr b="1">
                <a:solidFill>
                  <a:schemeClr val="tx1"/>
                </a:solidFill>
                <a:latin typeface="Book Antiqua" pitchFamily="18" charset="0"/>
              </a:defRPr>
            </a:lvl3pPr>
            <a:lvl4pPr marL="1600200" indent="-228600" eaLnBrk="0" hangingPunct="0">
              <a:lnSpc>
                <a:spcPct val="90000"/>
              </a:lnSpc>
              <a:spcBef>
                <a:spcPct val="30000"/>
              </a:spcBef>
              <a:buClr>
                <a:schemeClr val="accent1"/>
              </a:buClr>
              <a:buSzPct val="75000"/>
              <a:buFont typeface="Wingdings" pitchFamily="2" charset="2"/>
              <a:buChar char="Ø"/>
              <a:defRPr sz="1400" b="1">
                <a:solidFill>
                  <a:schemeClr val="tx1"/>
                </a:solidFill>
                <a:latin typeface="Book Antiqua" pitchFamily="18" charset="0"/>
              </a:defRPr>
            </a:lvl4pPr>
            <a:lvl5pPr marL="2057400" indent="-228600" eaLnBrk="0" hangingPunct="0">
              <a:lnSpc>
                <a:spcPct val="90000"/>
              </a:lnSpc>
              <a:spcBef>
                <a:spcPct val="30000"/>
              </a:spcBef>
              <a:buSzPct val="100000"/>
              <a:buChar char="–"/>
              <a:defRPr sz="1400" b="1">
                <a:solidFill>
                  <a:schemeClr val="tx1"/>
                </a:solidFill>
                <a:latin typeface="Book Antiqua" pitchFamily="18" charset="0"/>
              </a:defRPr>
            </a:lvl5pPr>
            <a:lvl6pPr marL="25146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6pPr>
            <a:lvl7pPr marL="29718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7pPr>
            <a:lvl8pPr marL="34290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8pPr>
            <a:lvl9pPr marL="38862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9pPr>
          </a:lstStyle>
          <a:p>
            <a:pPr algn="ctr">
              <a:lnSpc>
                <a:spcPct val="100000"/>
              </a:lnSpc>
              <a:spcBef>
                <a:spcPct val="50000"/>
              </a:spcBef>
              <a:buClrTx/>
              <a:buSzTx/>
              <a:buFontTx/>
              <a:buNone/>
            </a:pPr>
            <a:r>
              <a:rPr lang="en-US" altLang="en-US" sz="4000" dirty="0"/>
              <a:t>In order to safeguard life, health, and property, and to promote the public welfare.</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6083"/>
                                        </p:tgtEl>
                                        <p:attrNameLst>
                                          <p:attrName>style.visibility</p:attrName>
                                        </p:attrNameLst>
                                      </p:cBhvr>
                                      <p:to>
                                        <p:strVal val="visible"/>
                                      </p:to>
                                    </p:set>
                                    <p:animEffect transition="in" filter="wipe(down)">
                                      <p:cBhvr>
                                        <p:cTn id="7" dur="500"/>
                                        <p:tgtEl>
                                          <p:spTgt spid="460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ChangeArrowheads="1"/>
          </p:cNvSpPr>
          <p:nvPr/>
        </p:nvSpPr>
        <p:spPr bwMode="auto">
          <a:xfrm>
            <a:off x="1981200" y="946150"/>
            <a:ext cx="6477000" cy="4647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ct val="30000"/>
              </a:spcBef>
              <a:buClr>
                <a:schemeClr val="accent1"/>
              </a:buClr>
              <a:buSzPct val="75000"/>
              <a:buFont typeface="Wingdings" pitchFamily="2" charset="2"/>
              <a:buChar char="Ø"/>
              <a:defRPr sz="2400" b="1">
                <a:solidFill>
                  <a:schemeClr val="tx1"/>
                </a:solidFill>
                <a:latin typeface="Book Antiqua" pitchFamily="18" charset="0"/>
              </a:defRPr>
            </a:lvl1pPr>
            <a:lvl2pPr marL="742950" indent="-285750" eaLnBrk="0" hangingPunct="0">
              <a:lnSpc>
                <a:spcPct val="90000"/>
              </a:lnSpc>
              <a:spcBef>
                <a:spcPct val="30000"/>
              </a:spcBef>
              <a:buSzPct val="100000"/>
              <a:buChar char="–"/>
              <a:defRPr b="1">
                <a:solidFill>
                  <a:schemeClr val="tx1"/>
                </a:solidFill>
                <a:latin typeface="Book Antiqua" pitchFamily="18" charset="0"/>
              </a:defRPr>
            </a:lvl2pPr>
            <a:lvl3pPr marL="1143000" indent="-228600" eaLnBrk="0" hangingPunct="0">
              <a:lnSpc>
                <a:spcPct val="90000"/>
              </a:lnSpc>
              <a:spcBef>
                <a:spcPct val="30000"/>
              </a:spcBef>
              <a:buClr>
                <a:schemeClr val="accent1"/>
              </a:buClr>
              <a:buSzPct val="100000"/>
              <a:buChar char="»"/>
              <a:defRPr b="1">
                <a:solidFill>
                  <a:schemeClr val="tx1"/>
                </a:solidFill>
                <a:latin typeface="Book Antiqua" pitchFamily="18" charset="0"/>
              </a:defRPr>
            </a:lvl3pPr>
            <a:lvl4pPr marL="1600200" indent="-228600" eaLnBrk="0" hangingPunct="0">
              <a:lnSpc>
                <a:spcPct val="90000"/>
              </a:lnSpc>
              <a:spcBef>
                <a:spcPct val="30000"/>
              </a:spcBef>
              <a:buClr>
                <a:schemeClr val="accent1"/>
              </a:buClr>
              <a:buSzPct val="75000"/>
              <a:buFont typeface="Wingdings" pitchFamily="2" charset="2"/>
              <a:buChar char="Ø"/>
              <a:defRPr sz="1400" b="1">
                <a:solidFill>
                  <a:schemeClr val="tx1"/>
                </a:solidFill>
                <a:latin typeface="Book Antiqua" pitchFamily="18" charset="0"/>
              </a:defRPr>
            </a:lvl4pPr>
            <a:lvl5pPr marL="2057400" indent="-228600" eaLnBrk="0" hangingPunct="0">
              <a:lnSpc>
                <a:spcPct val="90000"/>
              </a:lnSpc>
              <a:spcBef>
                <a:spcPct val="30000"/>
              </a:spcBef>
              <a:buSzPct val="100000"/>
              <a:buChar char="–"/>
              <a:defRPr sz="1400" b="1">
                <a:solidFill>
                  <a:schemeClr val="tx1"/>
                </a:solidFill>
                <a:latin typeface="Book Antiqua" pitchFamily="18" charset="0"/>
              </a:defRPr>
            </a:lvl5pPr>
            <a:lvl6pPr marL="25146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6pPr>
            <a:lvl7pPr marL="29718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7pPr>
            <a:lvl8pPr marL="34290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8pPr>
            <a:lvl9pPr marL="38862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9pPr>
          </a:lstStyle>
          <a:p>
            <a:pPr eaLnBrk="1" hangingPunct="1">
              <a:lnSpc>
                <a:spcPct val="100000"/>
              </a:lnSpc>
              <a:spcBef>
                <a:spcPct val="0"/>
              </a:spcBef>
              <a:buClrTx/>
              <a:buSzTx/>
              <a:buFontTx/>
              <a:buNone/>
            </a:pPr>
            <a:endParaRPr lang="en-US" altLang="en-US" sz="1600" dirty="0"/>
          </a:p>
          <a:p>
            <a:pPr eaLnBrk="1" hangingPunct="1">
              <a:lnSpc>
                <a:spcPct val="100000"/>
              </a:lnSpc>
              <a:spcBef>
                <a:spcPct val="0"/>
              </a:spcBef>
              <a:buClrTx/>
              <a:buSzTx/>
              <a:buFontTx/>
              <a:buNone/>
            </a:pPr>
            <a:endParaRPr lang="en-US" altLang="en-US" sz="3600" dirty="0"/>
          </a:p>
          <a:p>
            <a:pPr eaLnBrk="1" hangingPunct="1">
              <a:lnSpc>
                <a:spcPct val="100000"/>
              </a:lnSpc>
              <a:spcBef>
                <a:spcPct val="0"/>
              </a:spcBef>
              <a:buClrTx/>
              <a:buSzTx/>
              <a:buFontTx/>
              <a:buNone/>
            </a:pPr>
            <a:r>
              <a:rPr lang="en-US" altLang="en-US" sz="3600" dirty="0"/>
              <a:t>1.	Prestige </a:t>
            </a:r>
          </a:p>
          <a:p>
            <a:pPr eaLnBrk="1" hangingPunct="1">
              <a:lnSpc>
                <a:spcPct val="100000"/>
              </a:lnSpc>
              <a:spcBef>
                <a:spcPct val="0"/>
              </a:spcBef>
              <a:buClrTx/>
              <a:buSzTx/>
              <a:buFontTx/>
              <a:buNone/>
            </a:pPr>
            <a:endParaRPr lang="en-US" altLang="en-US" sz="1600" dirty="0"/>
          </a:p>
          <a:p>
            <a:pPr eaLnBrk="1" hangingPunct="1">
              <a:lnSpc>
                <a:spcPct val="100000"/>
              </a:lnSpc>
              <a:spcBef>
                <a:spcPct val="0"/>
              </a:spcBef>
              <a:buClrTx/>
              <a:buSzTx/>
              <a:buFontTx/>
              <a:buNone/>
            </a:pPr>
            <a:r>
              <a:rPr lang="en-US" altLang="en-US" sz="3600" dirty="0"/>
              <a:t>2.	Career Development</a:t>
            </a:r>
            <a:r>
              <a:rPr lang="en-US" altLang="en-US" sz="3200" dirty="0"/>
              <a:t> </a:t>
            </a:r>
          </a:p>
          <a:p>
            <a:pPr eaLnBrk="1" hangingPunct="1">
              <a:lnSpc>
                <a:spcPct val="100000"/>
              </a:lnSpc>
              <a:spcBef>
                <a:spcPct val="0"/>
              </a:spcBef>
              <a:buClrTx/>
              <a:buSzTx/>
              <a:buFontTx/>
              <a:buNone/>
            </a:pPr>
            <a:r>
              <a:rPr lang="en-US" altLang="en-US" sz="1600" dirty="0"/>
              <a:t> </a:t>
            </a:r>
          </a:p>
          <a:p>
            <a:pPr eaLnBrk="1" hangingPunct="1">
              <a:lnSpc>
                <a:spcPct val="100000"/>
              </a:lnSpc>
              <a:spcBef>
                <a:spcPct val="0"/>
              </a:spcBef>
              <a:buClrTx/>
              <a:buSzTx/>
              <a:buFontTx/>
              <a:buNone/>
            </a:pPr>
            <a:r>
              <a:rPr lang="en-US" altLang="en-US" sz="3600" dirty="0"/>
              <a:t>3.	Authority </a:t>
            </a:r>
          </a:p>
          <a:p>
            <a:pPr eaLnBrk="1" hangingPunct="1">
              <a:lnSpc>
                <a:spcPct val="100000"/>
              </a:lnSpc>
              <a:spcBef>
                <a:spcPct val="0"/>
              </a:spcBef>
              <a:buClrTx/>
              <a:buSzTx/>
              <a:buFontTx/>
              <a:buNone/>
            </a:pPr>
            <a:endParaRPr lang="en-US" altLang="en-US" sz="1600" dirty="0"/>
          </a:p>
          <a:p>
            <a:pPr eaLnBrk="1" hangingPunct="1">
              <a:lnSpc>
                <a:spcPct val="100000"/>
              </a:lnSpc>
              <a:spcBef>
                <a:spcPct val="0"/>
              </a:spcBef>
              <a:buClrTx/>
              <a:buSzTx/>
              <a:buFontTx/>
              <a:buNone/>
            </a:pPr>
            <a:r>
              <a:rPr lang="en-US" altLang="en-US" sz="3600" dirty="0"/>
              <a:t>4.	Flexibility </a:t>
            </a:r>
          </a:p>
          <a:p>
            <a:pPr eaLnBrk="1" hangingPunct="1">
              <a:lnSpc>
                <a:spcPct val="100000"/>
              </a:lnSpc>
              <a:spcBef>
                <a:spcPct val="0"/>
              </a:spcBef>
              <a:buClrTx/>
              <a:buSzTx/>
              <a:buFontTx/>
              <a:buNone/>
            </a:pPr>
            <a:endParaRPr lang="en-US" altLang="en-US" sz="1600" dirty="0"/>
          </a:p>
          <a:p>
            <a:pPr marL="742950" indent="-742950" eaLnBrk="1" hangingPunct="1">
              <a:lnSpc>
                <a:spcPct val="100000"/>
              </a:lnSpc>
              <a:spcBef>
                <a:spcPct val="0"/>
              </a:spcBef>
              <a:buClrTx/>
              <a:buSzTx/>
              <a:buFontTx/>
              <a:buAutoNum type="arabicPeriod" startAt="5"/>
            </a:pPr>
            <a:r>
              <a:rPr lang="en-US" altLang="en-US" sz="3600" dirty="0" smtClean="0"/>
              <a:t>Money</a:t>
            </a:r>
          </a:p>
        </p:txBody>
      </p:sp>
      <p:sp>
        <p:nvSpPr>
          <p:cNvPr id="3" name="TextBox 2"/>
          <p:cNvSpPr txBox="1"/>
          <p:nvPr/>
        </p:nvSpPr>
        <p:spPr>
          <a:xfrm>
            <a:off x="1905000" y="223838"/>
            <a:ext cx="7010400" cy="708025"/>
          </a:xfrm>
          <a:prstGeom prst="rect">
            <a:avLst/>
          </a:prstGeom>
          <a:noFill/>
        </p:spPr>
        <p:txBody>
          <a:bodyPr>
            <a:spAutoFit/>
          </a:bodyPr>
          <a:lstStyle/>
          <a:p>
            <a:pPr>
              <a:defRPr/>
            </a:pPr>
            <a:r>
              <a:rPr lang="en-US" sz="4000" i="1" dirty="0" smtClean="0">
                <a:solidFill>
                  <a:srgbClr val="FFFF00"/>
                </a:solidFill>
                <a:effectLst>
                  <a:outerShdw blurRad="38100" dist="38100" dir="2700000" algn="tl">
                    <a:srgbClr val="000000">
                      <a:alpha val="43137"/>
                    </a:srgbClr>
                  </a:outerShdw>
                </a:effectLst>
              </a:rPr>
              <a:t>Five Reasons to Get Licensed</a:t>
            </a:r>
            <a:endParaRPr lang="en-US" sz="4000" i="1" dirty="0">
              <a:solidFill>
                <a:srgbClr val="FFFF00"/>
              </a:solidFill>
              <a:effectLst>
                <a:outerShdw blurRad="38100" dist="38100" dir="2700000" algn="tl">
                  <a:srgbClr val="000000">
                    <a:alpha val="43137"/>
                  </a:srgbClr>
                </a:outerShdw>
              </a:effectLst>
            </a:endParaRPr>
          </a:p>
        </p:txBody>
      </p:sp>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2800" y="933450"/>
            <a:ext cx="3017838" cy="658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79106221"/>
      </p:ext>
    </p:extLst>
  </p:cSld>
  <p:clrMapOvr>
    <a:masterClrMapping/>
  </p:clrMapOvr>
  <p:transition spd="med"/>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2">
            <a:hlinkClick r:id="rId3"/>
          </p:cNvPr>
          <p:cNvSpPr txBox="1">
            <a:spLocks noChangeArrowheads="1"/>
          </p:cNvSpPr>
          <p:nvPr/>
        </p:nvSpPr>
        <p:spPr bwMode="auto">
          <a:xfrm>
            <a:off x="2514600" y="2590800"/>
            <a:ext cx="39624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eaLnBrk="0" hangingPunct="0">
              <a:lnSpc>
                <a:spcPct val="90000"/>
              </a:lnSpc>
              <a:spcBef>
                <a:spcPct val="30000"/>
              </a:spcBef>
              <a:buClr>
                <a:schemeClr val="accent1"/>
              </a:buClr>
              <a:buSzPct val="75000"/>
              <a:buFont typeface="Wingdings" pitchFamily="2" charset="2"/>
              <a:buChar char="Ø"/>
              <a:defRPr sz="2400" b="1">
                <a:solidFill>
                  <a:schemeClr val="tx1"/>
                </a:solidFill>
                <a:latin typeface="Book Antiqua" pitchFamily="18" charset="0"/>
              </a:defRPr>
            </a:lvl1pPr>
            <a:lvl2pPr marL="742950" indent="-285750" eaLnBrk="0" hangingPunct="0">
              <a:lnSpc>
                <a:spcPct val="90000"/>
              </a:lnSpc>
              <a:spcBef>
                <a:spcPct val="30000"/>
              </a:spcBef>
              <a:buSzPct val="100000"/>
              <a:buChar char="–"/>
              <a:defRPr b="1">
                <a:solidFill>
                  <a:schemeClr val="tx1"/>
                </a:solidFill>
                <a:latin typeface="Book Antiqua" pitchFamily="18" charset="0"/>
              </a:defRPr>
            </a:lvl2pPr>
            <a:lvl3pPr marL="1143000" indent="-228600" eaLnBrk="0" hangingPunct="0">
              <a:lnSpc>
                <a:spcPct val="90000"/>
              </a:lnSpc>
              <a:spcBef>
                <a:spcPct val="30000"/>
              </a:spcBef>
              <a:buClr>
                <a:schemeClr val="accent1"/>
              </a:buClr>
              <a:buSzPct val="100000"/>
              <a:buChar char="»"/>
              <a:defRPr b="1">
                <a:solidFill>
                  <a:schemeClr val="tx1"/>
                </a:solidFill>
                <a:latin typeface="Book Antiqua" pitchFamily="18" charset="0"/>
              </a:defRPr>
            </a:lvl3pPr>
            <a:lvl4pPr marL="1600200" indent="-228600" eaLnBrk="0" hangingPunct="0">
              <a:lnSpc>
                <a:spcPct val="90000"/>
              </a:lnSpc>
              <a:spcBef>
                <a:spcPct val="30000"/>
              </a:spcBef>
              <a:buClr>
                <a:schemeClr val="accent1"/>
              </a:buClr>
              <a:buSzPct val="75000"/>
              <a:buFont typeface="Wingdings" pitchFamily="2" charset="2"/>
              <a:buChar char="Ø"/>
              <a:defRPr sz="1400" b="1">
                <a:solidFill>
                  <a:schemeClr val="tx1"/>
                </a:solidFill>
                <a:latin typeface="Book Antiqua" pitchFamily="18" charset="0"/>
              </a:defRPr>
            </a:lvl4pPr>
            <a:lvl5pPr marL="2057400" indent="-228600" eaLnBrk="0" hangingPunct="0">
              <a:lnSpc>
                <a:spcPct val="90000"/>
              </a:lnSpc>
              <a:spcBef>
                <a:spcPct val="30000"/>
              </a:spcBef>
              <a:buSzPct val="100000"/>
              <a:buChar char="–"/>
              <a:defRPr sz="1400" b="1">
                <a:solidFill>
                  <a:schemeClr val="tx1"/>
                </a:solidFill>
                <a:latin typeface="Book Antiqua" pitchFamily="18" charset="0"/>
              </a:defRPr>
            </a:lvl5pPr>
            <a:lvl6pPr marL="25146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6pPr>
            <a:lvl7pPr marL="29718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7pPr>
            <a:lvl8pPr marL="34290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8pPr>
            <a:lvl9pPr marL="38862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9pPr>
          </a:lstStyle>
          <a:p>
            <a:pPr algn="ctr">
              <a:lnSpc>
                <a:spcPct val="100000"/>
              </a:lnSpc>
              <a:spcBef>
                <a:spcPct val="50000"/>
              </a:spcBef>
              <a:buClrTx/>
              <a:buSzTx/>
              <a:buFontTx/>
              <a:buNone/>
            </a:pPr>
            <a:r>
              <a:rPr lang="en-US" altLang="en-US" sz="3200">
                <a:hlinkClick r:id="rId3"/>
              </a:rPr>
              <a:t>VIDEO</a:t>
            </a:r>
            <a:endParaRPr lang="en-US" altLang="en-US" sz="320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5400" dirty="0" smtClean="0"/>
              <a:t>Path to Licensure</a:t>
            </a:r>
            <a:endParaRPr lang="en-US" sz="5400" dirty="0"/>
          </a:p>
        </p:txBody>
      </p:sp>
      <p:sp>
        <p:nvSpPr>
          <p:cNvPr id="6147" name="Content Placeholder 2"/>
          <p:cNvSpPr>
            <a:spLocks noGrp="1"/>
          </p:cNvSpPr>
          <p:nvPr>
            <p:ph idx="1"/>
          </p:nvPr>
        </p:nvSpPr>
        <p:spPr>
          <a:xfrm>
            <a:off x="381000" y="1066800"/>
            <a:ext cx="8389938" cy="4657725"/>
          </a:xfrm>
        </p:spPr>
        <p:txBody>
          <a:bodyPr/>
          <a:lstStyle/>
          <a:p>
            <a:pPr>
              <a:buFont typeface="Wingdings" pitchFamily="2" charset="2"/>
              <a:buNone/>
            </a:pPr>
            <a:endParaRPr lang="en-US" altLang="en-US" sz="1000" b="0" smtClean="0"/>
          </a:p>
          <a:p>
            <a:r>
              <a:rPr lang="en-US" altLang="en-US" sz="2800" smtClean="0"/>
              <a:t>Pass the Fundamentals of Engineering (FE) examination</a:t>
            </a:r>
          </a:p>
          <a:p>
            <a:endParaRPr lang="en-US" altLang="en-US" sz="1400" b="0" smtClean="0"/>
          </a:p>
          <a:p>
            <a:r>
              <a:rPr lang="en-US" altLang="en-US" sz="2800" smtClean="0"/>
              <a:t>Graduate from an ABET program with a degree in engineering</a:t>
            </a:r>
          </a:p>
          <a:p>
            <a:endParaRPr lang="en-US" altLang="en-US" sz="1400" b="0" smtClean="0"/>
          </a:p>
          <a:p>
            <a:r>
              <a:rPr lang="en-US" altLang="en-US" sz="2800" smtClean="0"/>
              <a:t>Obtain 4 years of progressive engineering experience following the date of your degree</a:t>
            </a:r>
          </a:p>
          <a:p>
            <a:endParaRPr lang="en-US" altLang="en-US" sz="1400" b="0" smtClean="0"/>
          </a:p>
          <a:p>
            <a:r>
              <a:rPr lang="en-US" altLang="en-US" sz="2800" smtClean="0"/>
              <a:t>Pass the Principles and Practice of Engineering (PE) examination</a:t>
            </a:r>
          </a:p>
        </p:txBody>
      </p:sp>
    </p:spTree>
    <p:extLst>
      <p:ext uri="{BB962C8B-B14F-4D97-AF65-F5344CB8AC3E}">
        <p14:creationId xmlns:p14="http://schemas.microsoft.com/office/powerpoint/2010/main" val="39668178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3" name="Rectangle 5"/>
          <p:cNvSpPr>
            <a:spLocks noGrp="1" noChangeArrowheads="1"/>
          </p:cNvSpPr>
          <p:nvPr>
            <p:ph type="ctrTitle"/>
          </p:nvPr>
        </p:nvSpPr>
        <p:spPr>
          <a:xfrm>
            <a:off x="381000" y="1295400"/>
            <a:ext cx="8458200" cy="4191000"/>
          </a:xfrm>
        </p:spPr>
        <p:txBody>
          <a:bodyPr/>
          <a:lstStyle/>
          <a:p>
            <a:pPr algn="ctr">
              <a:defRPr/>
            </a:pPr>
            <a:r>
              <a:rPr lang="en-US" sz="5400" dirty="0" smtClean="0"/>
              <a:t>The path to licensure </a:t>
            </a:r>
            <a:br>
              <a:rPr lang="en-US" sz="5400" dirty="0" smtClean="0"/>
            </a:br>
            <a:r>
              <a:rPr lang="en-US" sz="5400" dirty="0" smtClean="0"/>
              <a:t>begins with the FE:</a:t>
            </a:r>
            <a:br>
              <a:rPr lang="en-US" sz="5400" dirty="0" smtClean="0"/>
            </a:br>
            <a:r>
              <a:rPr lang="en-US" sz="5400" dirty="0" smtClean="0"/>
              <a:t>the Fundamentals of Engineering Examination</a:t>
            </a:r>
            <a:br>
              <a:rPr lang="en-US" sz="5400" dirty="0" smtClean="0"/>
            </a:br>
            <a:endParaRPr lang="en-US" sz="5400"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0" y="271463"/>
            <a:ext cx="9144000" cy="871537"/>
          </a:xfrm>
        </p:spPr>
        <p:txBody>
          <a:bodyPr/>
          <a:lstStyle/>
          <a:p>
            <a:pPr algn="ctr">
              <a:defRPr/>
            </a:pPr>
            <a:r>
              <a:rPr lang="en-US" sz="4000" dirty="0" smtClean="0"/>
              <a:t>Why take the FE Exam?</a:t>
            </a:r>
          </a:p>
        </p:txBody>
      </p:sp>
      <p:sp>
        <p:nvSpPr>
          <p:cNvPr id="10243" name="Rectangle 3"/>
          <p:cNvSpPr>
            <a:spLocks noGrp="1" noChangeArrowheads="1"/>
          </p:cNvSpPr>
          <p:nvPr>
            <p:ph type="body" idx="1"/>
          </p:nvPr>
        </p:nvSpPr>
        <p:spPr>
          <a:xfrm>
            <a:off x="381000" y="1066800"/>
            <a:ext cx="8458200" cy="4876800"/>
          </a:xfrm>
        </p:spPr>
        <p:txBody>
          <a:bodyPr/>
          <a:lstStyle/>
          <a:p>
            <a:pPr>
              <a:lnSpc>
                <a:spcPct val="80000"/>
              </a:lnSpc>
              <a:defRPr/>
            </a:pPr>
            <a:r>
              <a:rPr lang="en-US" altLang="en-US" sz="3200" dirty="0" smtClean="0">
                <a:solidFill>
                  <a:srgbClr val="FFFF00"/>
                </a:solidFill>
              </a:rPr>
              <a:t>To pursue PE license</a:t>
            </a:r>
          </a:p>
          <a:p>
            <a:pPr marL="0" indent="0">
              <a:lnSpc>
                <a:spcPct val="80000"/>
              </a:lnSpc>
              <a:buFont typeface="Wingdings" pitchFamily="2" charset="2"/>
              <a:buNone/>
              <a:defRPr/>
            </a:pPr>
            <a:endParaRPr lang="en-US" altLang="en-US" sz="1200" dirty="0" smtClean="0"/>
          </a:p>
          <a:p>
            <a:pPr>
              <a:lnSpc>
                <a:spcPct val="80000"/>
              </a:lnSpc>
              <a:defRPr/>
            </a:pPr>
            <a:r>
              <a:rPr lang="en-US" altLang="en-US" sz="3200" dirty="0" smtClean="0">
                <a:solidFill>
                  <a:srgbClr val="FFFF00"/>
                </a:solidFill>
              </a:rPr>
              <a:t>Professional Career Advancement</a:t>
            </a:r>
          </a:p>
          <a:p>
            <a:pPr lvl="1">
              <a:lnSpc>
                <a:spcPct val="80000"/>
              </a:lnSpc>
              <a:buFont typeface="Wingdings" panose="05000000000000000000" pitchFamily="2" charset="2"/>
              <a:buChar char="v"/>
              <a:defRPr/>
            </a:pPr>
            <a:r>
              <a:rPr lang="en-US" altLang="en-US" sz="2400" dirty="0" smtClean="0"/>
              <a:t>  </a:t>
            </a:r>
            <a:r>
              <a:rPr lang="en-US" altLang="en-US" sz="2800" i="1" dirty="0" smtClean="0"/>
              <a:t>More mobility</a:t>
            </a:r>
          </a:p>
          <a:p>
            <a:pPr marL="457200" lvl="1" indent="0">
              <a:lnSpc>
                <a:spcPct val="80000"/>
              </a:lnSpc>
              <a:buFontTx/>
              <a:buNone/>
              <a:defRPr/>
            </a:pPr>
            <a:endParaRPr lang="en-US" altLang="en-US" sz="800" i="1" dirty="0" smtClean="0"/>
          </a:p>
          <a:p>
            <a:pPr lvl="1">
              <a:lnSpc>
                <a:spcPct val="80000"/>
              </a:lnSpc>
              <a:buFont typeface="Wingdings" panose="05000000000000000000" pitchFamily="2" charset="2"/>
              <a:buChar char="v"/>
              <a:defRPr/>
            </a:pPr>
            <a:r>
              <a:rPr lang="en-US" altLang="en-US" sz="2600" i="1" dirty="0" smtClean="0"/>
              <a:t>  </a:t>
            </a:r>
            <a:r>
              <a:rPr lang="en-US" altLang="en-US" sz="2800" i="1" dirty="0" smtClean="0"/>
              <a:t>More earning power</a:t>
            </a:r>
          </a:p>
          <a:p>
            <a:pPr marL="457200" lvl="1" indent="0">
              <a:lnSpc>
                <a:spcPct val="80000"/>
              </a:lnSpc>
              <a:buFontTx/>
              <a:buNone/>
              <a:defRPr/>
            </a:pPr>
            <a:endParaRPr lang="en-US" altLang="en-US" sz="800" i="1" dirty="0" smtClean="0"/>
          </a:p>
          <a:p>
            <a:pPr lvl="1">
              <a:lnSpc>
                <a:spcPct val="80000"/>
              </a:lnSpc>
              <a:buFont typeface="Wingdings" panose="05000000000000000000" pitchFamily="2" charset="2"/>
              <a:buChar char="v"/>
              <a:defRPr/>
            </a:pPr>
            <a:r>
              <a:rPr lang="en-US" altLang="en-US" sz="2600" i="1" dirty="0" smtClean="0"/>
              <a:t>  </a:t>
            </a:r>
            <a:r>
              <a:rPr lang="en-US" altLang="en-US" sz="2800" i="1" dirty="0" smtClean="0"/>
              <a:t>More flexibility in career prospects</a:t>
            </a:r>
            <a:endParaRPr lang="en-US" altLang="en-US" sz="2800" dirty="0" smtClean="0"/>
          </a:p>
          <a:p>
            <a:pPr marL="0" indent="0">
              <a:lnSpc>
                <a:spcPct val="80000"/>
              </a:lnSpc>
              <a:buFont typeface="Wingdings" pitchFamily="2" charset="2"/>
              <a:buNone/>
              <a:defRPr/>
            </a:pPr>
            <a:endParaRPr lang="en-US" altLang="en-US" sz="2000" dirty="0" smtClean="0"/>
          </a:p>
          <a:p>
            <a:pPr marL="0" indent="0" algn="ctr">
              <a:lnSpc>
                <a:spcPct val="80000"/>
              </a:lnSpc>
              <a:buNone/>
              <a:defRPr/>
            </a:pPr>
            <a:r>
              <a:rPr lang="en-US" altLang="en-US" sz="4400" i="1" dirty="0" smtClean="0">
                <a:solidFill>
                  <a:srgbClr val="FFFF00"/>
                </a:solidFill>
              </a:rPr>
              <a:t>YOU NEVER KNOW WHEN</a:t>
            </a:r>
          </a:p>
          <a:p>
            <a:pPr marL="0" indent="0" algn="ctr">
              <a:lnSpc>
                <a:spcPct val="80000"/>
              </a:lnSpc>
              <a:buNone/>
              <a:defRPr/>
            </a:pPr>
            <a:r>
              <a:rPr lang="en-US" altLang="en-US" sz="4400" i="1" dirty="0" smtClean="0">
                <a:solidFill>
                  <a:srgbClr val="FFFF00"/>
                </a:solidFill>
              </a:rPr>
              <a:t> YOU WILL NEED IT. </a:t>
            </a:r>
          </a:p>
          <a:p>
            <a:pPr lvl="2">
              <a:lnSpc>
                <a:spcPct val="80000"/>
              </a:lnSpc>
              <a:buFontTx/>
              <a:buNone/>
              <a:defRPr/>
            </a:pPr>
            <a:endParaRPr lang="en-US" altLang="en-US" dirty="0" smtClean="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3" name="Rectangle 5"/>
          <p:cNvSpPr>
            <a:spLocks noGrp="1" noChangeArrowheads="1"/>
          </p:cNvSpPr>
          <p:nvPr>
            <p:ph type="ctrTitle"/>
          </p:nvPr>
        </p:nvSpPr>
        <p:spPr>
          <a:xfrm>
            <a:off x="685800" y="1295400"/>
            <a:ext cx="7848600" cy="4191000"/>
          </a:xfrm>
        </p:spPr>
        <p:txBody>
          <a:bodyPr/>
          <a:lstStyle/>
          <a:p>
            <a:pPr algn="ctr">
              <a:defRPr/>
            </a:pPr>
            <a:r>
              <a:rPr lang="en-US" sz="5400" dirty="0" smtClean="0"/>
              <a:t>Once you pass the FE, it is good forever and is accepted in all 50 states and numerous U.S. territories*.</a:t>
            </a:r>
            <a:br>
              <a:rPr lang="en-US" sz="5400" dirty="0" smtClean="0"/>
            </a:br>
            <a:endParaRPr lang="en-US" sz="5400"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336933" y="1580920"/>
            <a:ext cx="8458200"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square">
            <a:spAutoFit/>
          </a:bodyPr>
          <a:lstStyle>
            <a:lvl1pPr eaLnBrk="0" hangingPunct="0">
              <a:lnSpc>
                <a:spcPct val="90000"/>
              </a:lnSpc>
              <a:spcBef>
                <a:spcPct val="30000"/>
              </a:spcBef>
              <a:buClr>
                <a:schemeClr val="accent1"/>
              </a:buClr>
              <a:buSzPct val="75000"/>
              <a:buFont typeface="Wingdings" pitchFamily="2" charset="2"/>
              <a:buChar char="Ø"/>
              <a:defRPr sz="2400" b="1">
                <a:solidFill>
                  <a:schemeClr val="tx1"/>
                </a:solidFill>
                <a:latin typeface="Book Antiqua" pitchFamily="18" charset="0"/>
              </a:defRPr>
            </a:lvl1pPr>
            <a:lvl2pPr marL="742950" indent="-285750" eaLnBrk="0" hangingPunct="0">
              <a:lnSpc>
                <a:spcPct val="90000"/>
              </a:lnSpc>
              <a:spcBef>
                <a:spcPct val="30000"/>
              </a:spcBef>
              <a:buSzPct val="100000"/>
              <a:buChar char="–"/>
              <a:defRPr b="1">
                <a:solidFill>
                  <a:schemeClr val="tx1"/>
                </a:solidFill>
                <a:latin typeface="Book Antiqua" pitchFamily="18" charset="0"/>
              </a:defRPr>
            </a:lvl2pPr>
            <a:lvl3pPr marL="1143000" indent="-228600" eaLnBrk="0" hangingPunct="0">
              <a:lnSpc>
                <a:spcPct val="90000"/>
              </a:lnSpc>
              <a:spcBef>
                <a:spcPct val="30000"/>
              </a:spcBef>
              <a:buClr>
                <a:schemeClr val="accent1"/>
              </a:buClr>
              <a:buSzPct val="100000"/>
              <a:buChar char="»"/>
              <a:defRPr b="1">
                <a:solidFill>
                  <a:schemeClr val="tx1"/>
                </a:solidFill>
                <a:latin typeface="Book Antiqua" pitchFamily="18" charset="0"/>
              </a:defRPr>
            </a:lvl3pPr>
            <a:lvl4pPr marL="1600200" indent="-228600" eaLnBrk="0" hangingPunct="0">
              <a:lnSpc>
                <a:spcPct val="90000"/>
              </a:lnSpc>
              <a:spcBef>
                <a:spcPct val="30000"/>
              </a:spcBef>
              <a:buClr>
                <a:schemeClr val="accent1"/>
              </a:buClr>
              <a:buSzPct val="75000"/>
              <a:buFont typeface="Wingdings" pitchFamily="2" charset="2"/>
              <a:buChar char="Ø"/>
              <a:defRPr sz="1400" b="1">
                <a:solidFill>
                  <a:schemeClr val="tx1"/>
                </a:solidFill>
                <a:latin typeface="Book Antiqua" pitchFamily="18" charset="0"/>
              </a:defRPr>
            </a:lvl4pPr>
            <a:lvl5pPr marL="2057400" indent="-228600" eaLnBrk="0" hangingPunct="0">
              <a:lnSpc>
                <a:spcPct val="90000"/>
              </a:lnSpc>
              <a:spcBef>
                <a:spcPct val="30000"/>
              </a:spcBef>
              <a:buSzPct val="100000"/>
              <a:buChar char="–"/>
              <a:defRPr sz="1400" b="1">
                <a:solidFill>
                  <a:schemeClr val="tx1"/>
                </a:solidFill>
                <a:latin typeface="Book Antiqua" pitchFamily="18" charset="0"/>
              </a:defRPr>
            </a:lvl5pPr>
            <a:lvl6pPr marL="25146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6pPr>
            <a:lvl7pPr marL="29718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7pPr>
            <a:lvl8pPr marL="34290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8pPr>
            <a:lvl9pPr marL="38862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9pPr>
          </a:lstStyle>
          <a:p>
            <a:pPr algn="ctr">
              <a:lnSpc>
                <a:spcPct val="100000"/>
              </a:lnSpc>
              <a:spcBef>
                <a:spcPct val="50000"/>
              </a:spcBef>
              <a:buClrTx/>
              <a:buSzTx/>
              <a:buFontTx/>
              <a:buNone/>
            </a:pPr>
            <a:r>
              <a:rPr lang="en-US" altLang="en-US" sz="5000" i="1" dirty="0"/>
              <a:t>You may take the exam anytime, but pass rates are the highest during your last two semesters in school .</a:t>
            </a:r>
          </a:p>
        </p:txBody>
      </p:sp>
      <p:sp>
        <p:nvSpPr>
          <p:cNvPr id="10243" name="Rectangle 1"/>
          <p:cNvSpPr>
            <a:spLocks noChangeArrowheads="1"/>
          </p:cNvSpPr>
          <p:nvPr/>
        </p:nvSpPr>
        <p:spPr bwMode="auto">
          <a:xfrm>
            <a:off x="0" y="304800"/>
            <a:ext cx="90678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ct val="30000"/>
              </a:spcBef>
              <a:buClr>
                <a:schemeClr val="accent1"/>
              </a:buClr>
              <a:buSzPct val="75000"/>
              <a:buFont typeface="Wingdings" pitchFamily="2" charset="2"/>
              <a:buChar char="Ø"/>
              <a:defRPr sz="2400" b="1">
                <a:solidFill>
                  <a:schemeClr val="tx1"/>
                </a:solidFill>
                <a:latin typeface="Book Antiqua" pitchFamily="18" charset="0"/>
              </a:defRPr>
            </a:lvl1pPr>
            <a:lvl2pPr marL="742950" indent="-285750" eaLnBrk="0" hangingPunct="0">
              <a:lnSpc>
                <a:spcPct val="90000"/>
              </a:lnSpc>
              <a:spcBef>
                <a:spcPct val="30000"/>
              </a:spcBef>
              <a:buSzPct val="100000"/>
              <a:buChar char="–"/>
              <a:defRPr b="1">
                <a:solidFill>
                  <a:schemeClr val="tx1"/>
                </a:solidFill>
                <a:latin typeface="Book Antiqua" pitchFamily="18" charset="0"/>
              </a:defRPr>
            </a:lvl2pPr>
            <a:lvl3pPr marL="1143000" indent="-228600" eaLnBrk="0" hangingPunct="0">
              <a:lnSpc>
                <a:spcPct val="90000"/>
              </a:lnSpc>
              <a:spcBef>
                <a:spcPct val="30000"/>
              </a:spcBef>
              <a:buClr>
                <a:schemeClr val="accent1"/>
              </a:buClr>
              <a:buSzPct val="100000"/>
              <a:buChar char="»"/>
              <a:defRPr b="1">
                <a:solidFill>
                  <a:schemeClr val="tx1"/>
                </a:solidFill>
                <a:latin typeface="Book Antiqua" pitchFamily="18" charset="0"/>
              </a:defRPr>
            </a:lvl3pPr>
            <a:lvl4pPr marL="1600200" indent="-228600" eaLnBrk="0" hangingPunct="0">
              <a:lnSpc>
                <a:spcPct val="90000"/>
              </a:lnSpc>
              <a:spcBef>
                <a:spcPct val="30000"/>
              </a:spcBef>
              <a:buClr>
                <a:schemeClr val="accent1"/>
              </a:buClr>
              <a:buSzPct val="75000"/>
              <a:buFont typeface="Wingdings" pitchFamily="2" charset="2"/>
              <a:buChar char="Ø"/>
              <a:defRPr sz="1400" b="1">
                <a:solidFill>
                  <a:schemeClr val="tx1"/>
                </a:solidFill>
                <a:latin typeface="Book Antiqua" pitchFamily="18" charset="0"/>
              </a:defRPr>
            </a:lvl4pPr>
            <a:lvl5pPr marL="2057400" indent="-228600" eaLnBrk="0" hangingPunct="0">
              <a:lnSpc>
                <a:spcPct val="90000"/>
              </a:lnSpc>
              <a:spcBef>
                <a:spcPct val="30000"/>
              </a:spcBef>
              <a:buSzPct val="100000"/>
              <a:buChar char="–"/>
              <a:defRPr sz="1400" b="1">
                <a:solidFill>
                  <a:schemeClr val="tx1"/>
                </a:solidFill>
                <a:latin typeface="Book Antiqua" pitchFamily="18" charset="0"/>
              </a:defRPr>
            </a:lvl5pPr>
            <a:lvl6pPr marL="25146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6pPr>
            <a:lvl7pPr marL="29718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7pPr>
            <a:lvl8pPr marL="34290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8pPr>
            <a:lvl9pPr marL="38862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9pPr>
          </a:lstStyle>
          <a:p>
            <a:pPr algn="ctr">
              <a:lnSpc>
                <a:spcPct val="100000"/>
              </a:lnSpc>
              <a:spcBef>
                <a:spcPct val="0"/>
              </a:spcBef>
              <a:buClrTx/>
              <a:buSzTx/>
              <a:buFontTx/>
              <a:buNone/>
            </a:pPr>
            <a:r>
              <a:rPr lang="en-US" altLang="en-US" sz="4000" i="1">
                <a:solidFill>
                  <a:srgbClr val="FFFF00"/>
                </a:solidFill>
              </a:rPr>
              <a:t>FE EXAM</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pass rates wait.b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9563" y="228600"/>
            <a:ext cx="9753601"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1463"/>
            <a:ext cx="7239000" cy="1023937"/>
          </a:xfrm>
        </p:spPr>
        <p:txBody>
          <a:bodyPr/>
          <a:lstStyle/>
          <a:p>
            <a:pPr algn="ctr">
              <a:lnSpc>
                <a:spcPct val="100000"/>
              </a:lnSpc>
              <a:defRPr/>
            </a:pPr>
            <a:r>
              <a:rPr lang="en-US" altLang="en-US" sz="4000" dirty="0" smtClean="0"/>
              <a:t>2015 National FE Pass </a:t>
            </a:r>
            <a:r>
              <a:rPr lang="en-US" altLang="en-US" sz="4000" dirty="0"/>
              <a:t>R</a:t>
            </a:r>
            <a:r>
              <a:rPr lang="en-US" altLang="en-US" sz="4000" dirty="0" smtClean="0"/>
              <a:t>ates</a:t>
            </a:r>
            <a:r>
              <a:rPr lang="en-US" altLang="en-US" i="0" dirty="0" smtClean="0">
                <a:solidFill>
                  <a:srgbClr val="000000"/>
                </a:solidFill>
                <a:effectLst/>
                <a:latin typeface="Arial" charset="0"/>
                <a:cs typeface="Arial" charset="0"/>
              </a:rPr>
              <a:t/>
            </a:r>
            <a:br>
              <a:rPr lang="en-US" altLang="en-US" i="0" dirty="0" smtClean="0">
                <a:solidFill>
                  <a:srgbClr val="000000"/>
                </a:solidFill>
                <a:effectLst/>
                <a:latin typeface="Arial" charset="0"/>
                <a:cs typeface="Arial" charset="0"/>
              </a:rPr>
            </a:br>
            <a:r>
              <a:rPr lang="en-US" altLang="en-US" sz="2400" i="0" dirty="0" smtClean="0">
                <a:solidFill>
                  <a:schemeClr val="tx1"/>
                </a:solidFill>
                <a:effectLst/>
              </a:rPr>
              <a:t> </a:t>
            </a:r>
            <a:r>
              <a:rPr lang="en-US" altLang="en-US" sz="7200" i="0" dirty="0" smtClean="0">
                <a:solidFill>
                  <a:schemeClr val="tx1"/>
                </a:solidFill>
                <a:effectLst/>
              </a:rPr>
              <a:t/>
            </a:r>
            <a:br>
              <a:rPr lang="en-US" altLang="en-US" sz="7200" i="0" dirty="0" smtClean="0">
                <a:solidFill>
                  <a:schemeClr val="tx1"/>
                </a:solidFill>
                <a:effectLst/>
              </a:rPr>
            </a:br>
            <a:endParaRPr lang="en-US" altLang="en-US" dirty="0" smtClean="0"/>
          </a:p>
        </p:txBody>
      </p:sp>
      <p:graphicFrame>
        <p:nvGraphicFramePr>
          <p:cNvPr id="23597" name="Group 45"/>
          <p:cNvGraphicFramePr>
            <a:graphicFrameLocks noGrp="1"/>
          </p:cNvGraphicFramePr>
          <p:nvPr>
            <p:ph idx="1"/>
            <p:extLst>
              <p:ext uri="{D42A27DB-BD31-4B8C-83A1-F6EECF244321}">
                <p14:modId xmlns:p14="http://schemas.microsoft.com/office/powerpoint/2010/main" val="2067544884"/>
              </p:ext>
            </p:extLst>
          </p:nvPr>
        </p:nvGraphicFramePr>
        <p:xfrm>
          <a:off x="609600" y="1371600"/>
          <a:ext cx="7848600" cy="4064611"/>
        </p:xfrm>
        <a:graphic>
          <a:graphicData uri="http://schemas.openxmlformats.org/drawingml/2006/table">
            <a:tbl>
              <a:tblPr/>
              <a:tblGrid>
                <a:gridCol w="3527461">
                  <a:extLst>
                    <a:ext uri="{9D8B030D-6E8A-4147-A177-3AD203B41FA5}">
                      <a16:colId xmlns:a16="http://schemas.microsoft.com/office/drawing/2014/main" val="20000"/>
                    </a:ext>
                  </a:extLst>
                </a:gridCol>
                <a:gridCol w="2028290">
                  <a:extLst>
                    <a:ext uri="{9D8B030D-6E8A-4147-A177-3AD203B41FA5}">
                      <a16:colId xmlns:a16="http://schemas.microsoft.com/office/drawing/2014/main" val="20001"/>
                    </a:ext>
                  </a:extLst>
                </a:gridCol>
                <a:gridCol w="2292849">
                  <a:extLst>
                    <a:ext uri="{9D8B030D-6E8A-4147-A177-3AD203B41FA5}">
                      <a16:colId xmlns:a16="http://schemas.microsoft.com/office/drawing/2014/main" val="20002"/>
                    </a:ext>
                  </a:extLst>
                </a:gridCol>
              </a:tblGrid>
              <a:tr h="609600">
                <a:tc>
                  <a:txBody>
                    <a:bodyPr/>
                    <a:lstStyle>
                      <a:lvl1pPr eaLnBrk="0" hangingPunct="0">
                        <a:lnSpc>
                          <a:spcPct val="90000"/>
                        </a:lnSpc>
                        <a:spcBef>
                          <a:spcPct val="30000"/>
                        </a:spcBef>
                        <a:buClr>
                          <a:schemeClr val="accent1"/>
                        </a:buClr>
                        <a:buSzPct val="75000"/>
                        <a:buFont typeface="Wingdings" pitchFamily="2" charset="2"/>
                        <a:defRPr sz="2000" b="1">
                          <a:solidFill>
                            <a:schemeClr val="tx1"/>
                          </a:solidFill>
                          <a:latin typeface="Book Antiqua" pitchFamily="18" charset="0"/>
                        </a:defRPr>
                      </a:lvl1pPr>
                      <a:lvl2pPr marL="742950" indent="-285750" eaLnBrk="0" hangingPunct="0">
                        <a:lnSpc>
                          <a:spcPct val="90000"/>
                        </a:lnSpc>
                        <a:spcBef>
                          <a:spcPct val="30000"/>
                        </a:spcBef>
                        <a:buSzPct val="100000"/>
                        <a:defRPr sz="1600" b="1">
                          <a:solidFill>
                            <a:schemeClr val="tx1"/>
                          </a:solidFill>
                          <a:latin typeface="Book Antiqua" pitchFamily="18" charset="0"/>
                        </a:defRPr>
                      </a:lvl2pPr>
                      <a:lvl3pPr marL="1143000" indent="-228600" eaLnBrk="0" hangingPunct="0">
                        <a:lnSpc>
                          <a:spcPct val="90000"/>
                        </a:lnSpc>
                        <a:spcBef>
                          <a:spcPct val="30000"/>
                        </a:spcBef>
                        <a:buClr>
                          <a:schemeClr val="accent1"/>
                        </a:buClr>
                        <a:buSzPct val="100000"/>
                        <a:defRPr sz="1600" b="1">
                          <a:solidFill>
                            <a:schemeClr val="tx1"/>
                          </a:solidFill>
                          <a:latin typeface="Book Antiqua" pitchFamily="18" charset="0"/>
                        </a:defRPr>
                      </a:lvl3pPr>
                      <a:lvl4pPr marL="1600200" indent="-228600" eaLnBrk="0" hangingPunct="0">
                        <a:lnSpc>
                          <a:spcPct val="90000"/>
                        </a:lnSpc>
                        <a:spcBef>
                          <a:spcPct val="30000"/>
                        </a:spcBef>
                        <a:buClr>
                          <a:schemeClr val="accent1"/>
                        </a:buClr>
                        <a:buSzPct val="75000"/>
                        <a:buFont typeface="Wingdings" pitchFamily="2" charset="2"/>
                        <a:defRPr sz="1200" b="1">
                          <a:solidFill>
                            <a:schemeClr val="tx1"/>
                          </a:solidFill>
                          <a:latin typeface="Book Antiqua" pitchFamily="18" charset="0"/>
                        </a:defRPr>
                      </a:lvl4pPr>
                      <a:lvl5pPr marL="2057400" indent="-228600" eaLnBrk="0" hangingPunct="0">
                        <a:lnSpc>
                          <a:spcPct val="90000"/>
                        </a:lnSpc>
                        <a:spcBef>
                          <a:spcPct val="30000"/>
                        </a:spcBef>
                        <a:buSzPct val="100000"/>
                        <a:defRPr sz="1200" b="1">
                          <a:solidFill>
                            <a:schemeClr val="tx1"/>
                          </a:solidFill>
                          <a:latin typeface="Book Antiqua" pitchFamily="18" charset="0"/>
                        </a:defRPr>
                      </a:lvl5pPr>
                      <a:lvl6pPr marL="25146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6pPr>
                      <a:lvl7pPr marL="29718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7pPr>
                      <a:lvl8pPr marL="34290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8pPr>
                      <a:lvl9pPr marL="38862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dirty="0" smtClean="0">
                          <a:ln>
                            <a:noFill/>
                          </a:ln>
                          <a:solidFill>
                            <a:srgbClr val="FFFFFF"/>
                          </a:solidFill>
                          <a:effectLst/>
                          <a:latin typeface="Book Antiqua" pitchFamily="18" charset="0"/>
                          <a:cs typeface="Arial" charset="0"/>
                        </a:rPr>
                        <a:t>Exam</a:t>
                      </a:r>
                    </a:p>
                  </a:txBody>
                  <a:tcPr marT="45692" marB="4569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eaLnBrk="0" hangingPunct="0">
                        <a:lnSpc>
                          <a:spcPct val="90000"/>
                        </a:lnSpc>
                        <a:spcBef>
                          <a:spcPct val="30000"/>
                        </a:spcBef>
                        <a:buClr>
                          <a:schemeClr val="accent1"/>
                        </a:buClr>
                        <a:buSzPct val="75000"/>
                        <a:buFont typeface="Wingdings" pitchFamily="2" charset="2"/>
                        <a:defRPr sz="2000" b="1">
                          <a:solidFill>
                            <a:schemeClr val="tx1"/>
                          </a:solidFill>
                          <a:latin typeface="Book Antiqua" pitchFamily="18" charset="0"/>
                        </a:defRPr>
                      </a:lvl1pPr>
                      <a:lvl2pPr marL="742950" indent="-285750" eaLnBrk="0" hangingPunct="0">
                        <a:lnSpc>
                          <a:spcPct val="90000"/>
                        </a:lnSpc>
                        <a:spcBef>
                          <a:spcPct val="30000"/>
                        </a:spcBef>
                        <a:buSzPct val="100000"/>
                        <a:defRPr sz="1600" b="1">
                          <a:solidFill>
                            <a:schemeClr val="tx1"/>
                          </a:solidFill>
                          <a:latin typeface="Book Antiqua" pitchFamily="18" charset="0"/>
                        </a:defRPr>
                      </a:lvl2pPr>
                      <a:lvl3pPr marL="1143000" indent="-228600" eaLnBrk="0" hangingPunct="0">
                        <a:lnSpc>
                          <a:spcPct val="90000"/>
                        </a:lnSpc>
                        <a:spcBef>
                          <a:spcPct val="30000"/>
                        </a:spcBef>
                        <a:buClr>
                          <a:schemeClr val="accent1"/>
                        </a:buClr>
                        <a:buSzPct val="100000"/>
                        <a:defRPr sz="1600" b="1">
                          <a:solidFill>
                            <a:schemeClr val="tx1"/>
                          </a:solidFill>
                          <a:latin typeface="Book Antiqua" pitchFamily="18" charset="0"/>
                        </a:defRPr>
                      </a:lvl3pPr>
                      <a:lvl4pPr marL="1600200" indent="-228600" eaLnBrk="0" hangingPunct="0">
                        <a:lnSpc>
                          <a:spcPct val="90000"/>
                        </a:lnSpc>
                        <a:spcBef>
                          <a:spcPct val="30000"/>
                        </a:spcBef>
                        <a:buClr>
                          <a:schemeClr val="accent1"/>
                        </a:buClr>
                        <a:buSzPct val="75000"/>
                        <a:buFont typeface="Wingdings" pitchFamily="2" charset="2"/>
                        <a:defRPr sz="1200" b="1">
                          <a:solidFill>
                            <a:schemeClr val="tx1"/>
                          </a:solidFill>
                          <a:latin typeface="Book Antiqua" pitchFamily="18" charset="0"/>
                        </a:defRPr>
                      </a:lvl4pPr>
                      <a:lvl5pPr marL="2057400" indent="-228600" eaLnBrk="0" hangingPunct="0">
                        <a:lnSpc>
                          <a:spcPct val="90000"/>
                        </a:lnSpc>
                        <a:spcBef>
                          <a:spcPct val="30000"/>
                        </a:spcBef>
                        <a:buSzPct val="100000"/>
                        <a:defRPr sz="1200" b="1">
                          <a:solidFill>
                            <a:schemeClr val="tx1"/>
                          </a:solidFill>
                          <a:latin typeface="Book Antiqua" pitchFamily="18" charset="0"/>
                        </a:defRPr>
                      </a:lvl5pPr>
                      <a:lvl6pPr marL="25146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6pPr>
                      <a:lvl7pPr marL="29718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7pPr>
                      <a:lvl8pPr marL="34290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8pPr>
                      <a:lvl9pPr marL="38862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dirty="0" smtClean="0">
                          <a:ln>
                            <a:noFill/>
                          </a:ln>
                          <a:solidFill>
                            <a:srgbClr val="FFFFFF"/>
                          </a:solidFill>
                          <a:effectLst/>
                          <a:latin typeface="Book Antiqua" pitchFamily="18" charset="0"/>
                          <a:cs typeface="Arial" charset="0"/>
                        </a:rPr>
                        <a:t>Volume</a:t>
                      </a:r>
                    </a:p>
                  </a:txBody>
                  <a:tcPr marT="45692" marB="4569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dirty="0" err="1" smtClean="0">
                          <a:ln>
                            <a:noFill/>
                          </a:ln>
                          <a:solidFill>
                            <a:srgbClr val="FFFFFF"/>
                          </a:solidFill>
                          <a:effectLst/>
                          <a:latin typeface="Book Antiqua" pitchFamily="18" charset="0"/>
                          <a:cs typeface="Arial" charset="0"/>
                        </a:rPr>
                        <a:t>Passs</a:t>
                      </a:r>
                      <a:r>
                        <a:rPr kumimoji="0" lang="en-US" altLang="en-US" sz="2400" b="1" i="0" u="none" strike="noStrike" cap="none" normalizeH="0" baseline="0" dirty="0" smtClean="0">
                          <a:ln>
                            <a:noFill/>
                          </a:ln>
                          <a:solidFill>
                            <a:srgbClr val="FFFFFF"/>
                          </a:solidFill>
                          <a:effectLst/>
                          <a:latin typeface="Book Antiqua" pitchFamily="18" charset="0"/>
                          <a:cs typeface="Arial" charset="0"/>
                        </a:rPr>
                        <a:t> Rate</a:t>
                      </a:r>
                    </a:p>
                  </a:txBody>
                  <a:tcPr marT="45692" marB="4569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493573">
                <a:tc>
                  <a:txBody>
                    <a:bodyPr/>
                    <a:lstStyle>
                      <a:lvl1pPr eaLnBrk="0" hangingPunct="0">
                        <a:lnSpc>
                          <a:spcPct val="90000"/>
                        </a:lnSpc>
                        <a:spcBef>
                          <a:spcPct val="30000"/>
                        </a:spcBef>
                        <a:buClr>
                          <a:schemeClr val="accent1"/>
                        </a:buClr>
                        <a:buSzPct val="75000"/>
                        <a:buFont typeface="Wingdings" pitchFamily="2" charset="2"/>
                        <a:defRPr sz="2000" b="1">
                          <a:solidFill>
                            <a:schemeClr val="tx1"/>
                          </a:solidFill>
                          <a:latin typeface="Book Antiqua" pitchFamily="18" charset="0"/>
                        </a:defRPr>
                      </a:lvl1pPr>
                      <a:lvl2pPr marL="742950" indent="-285750" eaLnBrk="0" hangingPunct="0">
                        <a:lnSpc>
                          <a:spcPct val="90000"/>
                        </a:lnSpc>
                        <a:spcBef>
                          <a:spcPct val="30000"/>
                        </a:spcBef>
                        <a:buSzPct val="100000"/>
                        <a:defRPr sz="1600" b="1">
                          <a:solidFill>
                            <a:schemeClr val="tx1"/>
                          </a:solidFill>
                          <a:latin typeface="Book Antiqua" pitchFamily="18" charset="0"/>
                        </a:defRPr>
                      </a:lvl2pPr>
                      <a:lvl3pPr marL="1143000" indent="-228600" eaLnBrk="0" hangingPunct="0">
                        <a:lnSpc>
                          <a:spcPct val="90000"/>
                        </a:lnSpc>
                        <a:spcBef>
                          <a:spcPct val="30000"/>
                        </a:spcBef>
                        <a:buClr>
                          <a:schemeClr val="accent1"/>
                        </a:buClr>
                        <a:buSzPct val="100000"/>
                        <a:defRPr sz="1600" b="1">
                          <a:solidFill>
                            <a:schemeClr val="tx1"/>
                          </a:solidFill>
                          <a:latin typeface="Book Antiqua" pitchFamily="18" charset="0"/>
                        </a:defRPr>
                      </a:lvl3pPr>
                      <a:lvl4pPr marL="1600200" indent="-228600" eaLnBrk="0" hangingPunct="0">
                        <a:lnSpc>
                          <a:spcPct val="90000"/>
                        </a:lnSpc>
                        <a:spcBef>
                          <a:spcPct val="30000"/>
                        </a:spcBef>
                        <a:buClr>
                          <a:schemeClr val="accent1"/>
                        </a:buClr>
                        <a:buSzPct val="75000"/>
                        <a:buFont typeface="Wingdings" pitchFamily="2" charset="2"/>
                        <a:defRPr sz="1200" b="1">
                          <a:solidFill>
                            <a:schemeClr val="tx1"/>
                          </a:solidFill>
                          <a:latin typeface="Book Antiqua" pitchFamily="18" charset="0"/>
                        </a:defRPr>
                      </a:lvl4pPr>
                      <a:lvl5pPr marL="2057400" indent="-228600" eaLnBrk="0" hangingPunct="0">
                        <a:lnSpc>
                          <a:spcPct val="90000"/>
                        </a:lnSpc>
                        <a:spcBef>
                          <a:spcPct val="30000"/>
                        </a:spcBef>
                        <a:buSzPct val="100000"/>
                        <a:defRPr sz="1200" b="1">
                          <a:solidFill>
                            <a:schemeClr val="tx1"/>
                          </a:solidFill>
                          <a:latin typeface="Book Antiqua" pitchFamily="18" charset="0"/>
                        </a:defRPr>
                      </a:lvl5pPr>
                      <a:lvl6pPr marL="25146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6pPr>
                      <a:lvl7pPr marL="29718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7pPr>
                      <a:lvl8pPr marL="34290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8pPr>
                      <a:lvl9pPr marL="38862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400" b="0" i="0" u="none" strike="noStrike" cap="none" normalizeH="0" baseline="0" dirty="0" smtClean="0">
                          <a:ln>
                            <a:noFill/>
                          </a:ln>
                          <a:solidFill>
                            <a:srgbClr val="000000"/>
                          </a:solidFill>
                          <a:effectLst/>
                          <a:latin typeface="Book Antiqua" pitchFamily="18" charset="0"/>
                          <a:cs typeface="Arial" charset="0"/>
                        </a:rPr>
                        <a:t>Chemical </a:t>
                      </a:r>
                    </a:p>
                  </a:txBody>
                  <a:tcPr marT="45692" marB="4569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7E7"/>
                    </a:solidFill>
                  </a:tcPr>
                </a:tc>
                <a:tc>
                  <a:txBody>
                    <a:bodyPr/>
                    <a:lstStyle>
                      <a:lvl1pPr eaLnBrk="0" hangingPunct="0">
                        <a:lnSpc>
                          <a:spcPct val="90000"/>
                        </a:lnSpc>
                        <a:spcBef>
                          <a:spcPct val="30000"/>
                        </a:spcBef>
                        <a:buClr>
                          <a:schemeClr val="accent1"/>
                        </a:buClr>
                        <a:buSzPct val="75000"/>
                        <a:buFont typeface="Wingdings" pitchFamily="2" charset="2"/>
                        <a:defRPr sz="2000" b="1">
                          <a:solidFill>
                            <a:schemeClr val="tx1"/>
                          </a:solidFill>
                          <a:latin typeface="Book Antiqua" pitchFamily="18" charset="0"/>
                        </a:defRPr>
                      </a:lvl1pPr>
                      <a:lvl2pPr marL="742950" indent="-285750" eaLnBrk="0" hangingPunct="0">
                        <a:lnSpc>
                          <a:spcPct val="90000"/>
                        </a:lnSpc>
                        <a:spcBef>
                          <a:spcPct val="30000"/>
                        </a:spcBef>
                        <a:buSzPct val="100000"/>
                        <a:defRPr sz="1600" b="1">
                          <a:solidFill>
                            <a:schemeClr val="tx1"/>
                          </a:solidFill>
                          <a:latin typeface="Book Antiqua" pitchFamily="18" charset="0"/>
                        </a:defRPr>
                      </a:lvl2pPr>
                      <a:lvl3pPr marL="1143000" indent="-228600" eaLnBrk="0" hangingPunct="0">
                        <a:lnSpc>
                          <a:spcPct val="90000"/>
                        </a:lnSpc>
                        <a:spcBef>
                          <a:spcPct val="30000"/>
                        </a:spcBef>
                        <a:buClr>
                          <a:schemeClr val="accent1"/>
                        </a:buClr>
                        <a:buSzPct val="100000"/>
                        <a:defRPr sz="1600" b="1">
                          <a:solidFill>
                            <a:schemeClr val="tx1"/>
                          </a:solidFill>
                          <a:latin typeface="Book Antiqua" pitchFamily="18" charset="0"/>
                        </a:defRPr>
                      </a:lvl3pPr>
                      <a:lvl4pPr marL="1600200" indent="-228600" eaLnBrk="0" hangingPunct="0">
                        <a:lnSpc>
                          <a:spcPct val="90000"/>
                        </a:lnSpc>
                        <a:spcBef>
                          <a:spcPct val="30000"/>
                        </a:spcBef>
                        <a:buClr>
                          <a:schemeClr val="accent1"/>
                        </a:buClr>
                        <a:buSzPct val="75000"/>
                        <a:buFont typeface="Wingdings" pitchFamily="2" charset="2"/>
                        <a:defRPr sz="1200" b="1">
                          <a:solidFill>
                            <a:schemeClr val="tx1"/>
                          </a:solidFill>
                          <a:latin typeface="Book Antiqua" pitchFamily="18" charset="0"/>
                        </a:defRPr>
                      </a:lvl4pPr>
                      <a:lvl5pPr marL="2057400" indent="-228600" eaLnBrk="0" hangingPunct="0">
                        <a:lnSpc>
                          <a:spcPct val="90000"/>
                        </a:lnSpc>
                        <a:spcBef>
                          <a:spcPct val="30000"/>
                        </a:spcBef>
                        <a:buSzPct val="100000"/>
                        <a:defRPr sz="1200" b="1">
                          <a:solidFill>
                            <a:schemeClr val="tx1"/>
                          </a:solidFill>
                          <a:latin typeface="Book Antiqua" pitchFamily="18" charset="0"/>
                        </a:defRPr>
                      </a:lvl5pPr>
                      <a:lvl6pPr marL="25146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6pPr>
                      <a:lvl7pPr marL="29718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7pPr>
                      <a:lvl8pPr marL="34290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8pPr>
                      <a:lvl9pPr marL="38862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400" b="0" i="0" u="none" strike="noStrike" cap="none" normalizeH="0" baseline="0" dirty="0" smtClean="0">
                          <a:ln>
                            <a:noFill/>
                          </a:ln>
                          <a:solidFill>
                            <a:srgbClr val="000000"/>
                          </a:solidFill>
                          <a:effectLst/>
                          <a:latin typeface="Book Antiqua" pitchFamily="18" charset="0"/>
                          <a:cs typeface="Arial" charset="0"/>
                        </a:rPr>
                        <a:t>1377</a:t>
                      </a:r>
                    </a:p>
                  </a:txBody>
                  <a:tcPr marT="45692" marB="4569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7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400" b="0" i="0" u="none" strike="noStrike" cap="none" normalizeH="0" baseline="0" dirty="0" smtClean="0">
                          <a:ln>
                            <a:noFill/>
                          </a:ln>
                          <a:solidFill>
                            <a:srgbClr val="000000"/>
                          </a:solidFill>
                          <a:effectLst/>
                          <a:latin typeface="Book Antiqua" pitchFamily="18" charset="0"/>
                          <a:cs typeface="Arial" charset="0"/>
                        </a:rPr>
                        <a:t>76%</a:t>
                      </a:r>
                    </a:p>
                  </a:txBody>
                  <a:tcPr marT="45692" marB="4569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7E7"/>
                    </a:solidFill>
                  </a:tcPr>
                </a:tc>
                <a:extLst>
                  <a:ext uri="{0D108BD9-81ED-4DB2-BD59-A6C34878D82A}">
                    <a16:rowId xmlns:a16="http://schemas.microsoft.com/office/drawing/2014/main" val="10001"/>
                  </a:ext>
                </a:extLst>
              </a:tr>
              <a:tr h="493573">
                <a:tc>
                  <a:txBody>
                    <a:bodyPr/>
                    <a:lstStyle>
                      <a:lvl1pPr eaLnBrk="0" hangingPunct="0">
                        <a:lnSpc>
                          <a:spcPct val="90000"/>
                        </a:lnSpc>
                        <a:spcBef>
                          <a:spcPct val="30000"/>
                        </a:spcBef>
                        <a:buClr>
                          <a:schemeClr val="accent1"/>
                        </a:buClr>
                        <a:buSzPct val="75000"/>
                        <a:buFont typeface="Wingdings" pitchFamily="2" charset="2"/>
                        <a:defRPr sz="2000" b="1">
                          <a:solidFill>
                            <a:schemeClr val="tx1"/>
                          </a:solidFill>
                          <a:latin typeface="Book Antiqua" pitchFamily="18" charset="0"/>
                        </a:defRPr>
                      </a:lvl1pPr>
                      <a:lvl2pPr marL="742950" indent="-285750" eaLnBrk="0" hangingPunct="0">
                        <a:lnSpc>
                          <a:spcPct val="90000"/>
                        </a:lnSpc>
                        <a:spcBef>
                          <a:spcPct val="30000"/>
                        </a:spcBef>
                        <a:buSzPct val="100000"/>
                        <a:defRPr sz="1600" b="1">
                          <a:solidFill>
                            <a:schemeClr val="tx1"/>
                          </a:solidFill>
                          <a:latin typeface="Book Antiqua" pitchFamily="18" charset="0"/>
                        </a:defRPr>
                      </a:lvl2pPr>
                      <a:lvl3pPr marL="1143000" indent="-228600" eaLnBrk="0" hangingPunct="0">
                        <a:lnSpc>
                          <a:spcPct val="90000"/>
                        </a:lnSpc>
                        <a:spcBef>
                          <a:spcPct val="30000"/>
                        </a:spcBef>
                        <a:buClr>
                          <a:schemeClr val="accent1"/>
                        </a:buClr>
                        <a:buSzPct val="100000"/>
                        <a:defRPr sz="1600" b="1">
                          <a:solidFill>
                            <a:schemeClr val="tx1"/>
                          </a:solidFill>
                          <a:latin typeface="Book Antiqua" pitchFamily="18" charset="0"/>
                        </a:defRPr>
                      </a:lvl3pPr>
                      <a:lvl4pPr marL="1600200" indent="-228600" eaLnBrk="0" hangingPunct="0">
                        <a:lnSpc>
                          <a:spcPct val="90000"/>
                        </a:lnSpc>
                        <a:spcBef>
                          <a:spcPct val="30000"/>
                        </a:spcBef>
                        <a:buClr>
                          <a:schemeClr val="accent1"/>
                        </a:buClr>
                        <a:buSzPct val="75000"/>
                        <a:buFont typeface="Wingdings" pitchFamily="2" charset="2"/>
                        <a:defRPr sz="1200" b="1">
                          <a:solidFill>
                            <a:schemeClr val="tx1"/>
                          </a:solidFill>
                          <a:latin typeface="Book Antiqua" pitchFamily="18" charset="0"/>
                        </a:defRPr>
                      </a:lvl4pPr>
                      <a:lvl5pPr marL="2057400" indent="-228600" eaLnBrk="0" hangingPunct="0">
                        <a:lnSpc>
                          <a:spcPct val="90000"/>
                        </a:lnSpc>
                        <a:spcBef>
                          <a:spcPct val="30000"/>
                        </a:spcBef>
                        <a:buSzPct val="100000"/>
                        <a:defRPr sz="1200" b="1">
                          <a:solidFill>
                            <a:schemeClr val="tx1"/>
                          </a:solidFill>
                          <a:latin typeface="Book Antiqua" pitchFamily="18" charset="0"/>
                        </a:defRPr>
                      </a:lvl5pPr>
                      <a:lvl6pPr marL="25146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6pPr>
                      <a:lvl7pPr marL="29718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7pPr>
                      <a:lvl8pPr marL="34290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8pPr>
                      <a:lvl9pPr marL="38862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400" b="0" i="0" u="none" strike="noStrike" cap="none" normalizeH="0" baseline="0" dirty="0" smtClean="0">
                          <a:ln>
                            <a:noFill/>
                          </a:ln>
                          <a:solidFill>
                            <a:srgbClr val="000000"/>
                          </a:solidFill>
                          <a:effectLst/>
                          <a:latin typeface="Book Antiqua" pitchFamily="18" charset="0"/>
                          <a:cs typeface="Arial" charset="0"/>
                        </a:rPr>
                        <a:t>Civil</a:t>
                      </a:r>
                    </a:p>
                  </a:txBody>
                  <a:tcPr marT="45692" marB="4569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BCB"/>
                    </a:solidFill>
                  </a:tcPr>
                </a:tc>
                <a:tc>
                  <a:txBody>
                    <a:bodyPr/>
                    <a:lstStyle>
                      <a:lvl1pPr eaLnBrk="0" hangingPunct="0">
                        <a:lnSpc>
                          <a:spcPct val="90000"/>
                        </a:lnSpc>
                        <a:spcBef>
                          <a:spcPct val="30000"/>
                        </a:spcBef>
                        <a:buClr>
                          <a:schemeClr val="accent1"/>
                        </a:buClr>
                        <a:buSzPct val="75000"/>
                        <a:buFont typeface="Wingdings" pitchFamily="2" charset="2"/>
                        <a:defRPr sz="2000" b="1">
                          <a:solidFill>
                            <a:schemeClr val="tx1"/>
                          </a:solidFill>
                          <a:latin typeface="Book Antiqua" pitchFamily="18" charset="0"/>
                        </a:defRPr>
                      </a:lvl1pPr>
                      <a:lvl2pPr marL="742950" indent="-285750" eaLnBrk="0" hangingPunct="0">
                        <a:lnSpc>
                          <a:spcPct val="90000"/>
                        </a:lnSpc>
                        <a:spcBef>
                          <a:spcPct val="30000"/>
                        </a:spcBef>
                        <a:buSzPct val="100000"/>
                        <a:defRPr sz="1600" b="1">
                          <a:solidFill>
                            <a:schemeClr val="tx1"/>
                          </a:solidFill>
                          <a:latin typeface="Book Antiqua" pitchFamily="18" charset="0"/>
                        </a:defRPr>
                      </a:lvl2pPr>
                      <a:lvl3pPr marL="1143000" indent="-228600" eaLnBrk="0" hangingPunct="0">
                        <a:lnSpc>
                          <a:spcPct val="90000"/>
                        </a:lnSpc>
                        <a:spcBef>
                          <a:spcPct val="30000"/>
                        </a:spcBef>
                        <a:buClr>
                          <a:schemeClr val="accent1"/>
                        </a:buClr>
                        <a:buSzPct val="100000"/>
                        <a:defRPr sz="1600" b="1">
                          <a:solidFill>
                            <a:schemeClr val="tx1"/>
                          </a:solidFill>
                          <a:latin typeface="Book Antiqua" pitchFamily="18" charset="0"/>
                        </a:defRPr>
                      </a:lvl3pPr>
                      <a:lvl4pPr marL="1600200" indent="-228600" eaLnBrk="0" hangingPunct="0">
                        <a:lnSpc>
                          <a:spcPct val="90000"/>
                        </a:lnSpc>
                        <a:spcBef>
                          <a:spcPct val="30000"/>
                        </a:spcBef>
                        <a:buClr>
                          <a:schemeClr val="accent1"/>
                        </a:buClr>
                        <a:buSzPct val="75000"/>
                        <a:buFont typeface="Wingdings" pitchFamily="2" charset="2"/>
                        <a:defRPr sz="1200" b="1">
                          <a:solidFill>
                            <a:schemeClr val="tx1"/>
                          </a:solidFill>
                          <a:latin typeface="Book Antiqua" pitchFamily="18" charset="0"/>
                        </a:defRPr>
                      </a:lvl4pPr>
                      <a:lvl5pPr marL="2057400" indent="-228600" eaLnBrk="0" hangingPunct="0">
                        <a:lnSpc>
                          <a:spcPct val="90000"/>
                        </a:lnSpc>
                        <a:spcBef>
                          <a:spcPct val="30000"/>
                        </a:spcBef>
                        <a:buSzPct val="100000"/>
                        <a:defRPr sz="1200" b="1">
                          <a:solidFill>
                            <a:schemeClr val="tx1"/>
                          </a:solidFill>
                          <a:latin typeface="Book Antiqua" pitchFamily="18" charset="0"/>
                        </a:defRPr>
                      </a:lvl5pPr>
                      <a:lvl6pPr marL="25146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6pPr>
                      <a:lvl7pPr marL="29718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7pPr>
                      <a:lvl8pPr marL="34290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8pPr>
                      <a:lvl9pPr marL="38862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400" b="0" i="0" u="none" strike="noStrike" cap="none" normalizeH="0" baseline="0" dirty="0" smtClean="0">
                          <a:ln>
                            <a:noFill/>
                          </a:ln>
                          <a:solidFill>
                            <a:srgbClr val="000000"/>
                          </a:solidFill>
                          <a:effectLst/>
                          <a:latin typeface="Book Antiqua" pitchFamily="18" charset="0"/>
                          <a:cs typeface="Arial" charset="0"/>
                        </a:rPr>
                        <a:t>7873</a:t>
                      </a:r>
                    </a:p>
                  </a:txBody>
                  <a:tcPr marT="45692" marB="4569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BCB"/>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400" b="0" i="0" u="none" strike="noStrike" cap="none" normalizeH="0" baseline="0" dirty="0" smtClean="0">
                          <a:ln>
                            <a:noFill/>
                          </a:ln>
                          <a:solidFill>
                            <a:srgbClr val="000000"/>
                          </a:solidFill>
                          <a:effectLst/>
                          <a:latin typeface="Book Antiqua" pitchFamily="18" charset="0"/>
                          <a:cs typeface="Arial" charset="0"/>
                        </a:rPr>
                        <a:t>70%</a:t>
                      </a:r>
                    </a:p>
                  </a:txBody>
                  <a:tcPr marT="45692" marB="4569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BCB"/>
                    </a:solidFill>
                  </a:tcPr>
                </a:tc>
                <a:extLst>
                  <a:ext uri="{0D108BD9-81ED-4DB2-BD59-A6C34878D82A}">
                    <a16:rowId xmlns:a16="http://schemas.microsoft.com/office/drawing/2014/main" val="10002"/>
                  </a:ext>
                </a:extLst>
              </a:tr>
              <a:tr h="493573">
                <a:tc>
                  <a:txBody>
                    <a:bodyPr/>
                    <a:lstStyle>
                      <a:lvl1pPr eaLnBrk="0" hangingPunct="0">
                        <a:lnSpc>
                          <a:spcPct val="90000"/>
                        </a:lnSpc>
                        <a:spcBef>
                          <a:spcPct val="30000"/>
                        </a:spcBef>
                        <a:buClr>
                          <a:schemeClr val="accent1"/>
                        </a:buClr>
                        <a:buSzPct val="75000"/>
                        <a:buFont typeface="Wingdings" pitchFamily="2" charset="2"/>
                        <a:defRPr sz="2000" b="1">
                          <a:solidFill>
                            <a:schemeClr val="tx1"/>
                          </a:solidFill>
                          <a:latin typeface="Book Antiqua" pitchFamily="18" charset="0"/>
                        </a:defRPr>
                      </a:lvl1pPr>
                      <a:lvl2pPr marL="742950" indent="-285750" eaLnBrk="0" hangingPunct="0">
                        <a:lnSpc>
                          <a:spcPct val="90000"/>
                        </a:lnSpc>
                        <a:spcBef>
                          <a:spcPct val="30000"/>
                        </a:spcBef>
                        <a:buSzPct val="100000"/>
                        <a:defRPr sz="1600" b="1">
                          <a:solidFill>
                            <a:schemeClr val="tx1"/>
                          </a:solidFill>
                          <a:latin typeface="Book Antiqua" pitchFamily="18" charset="0"/>
                        </a:defRPr>
                      </a:lvl2pPr>
                      <a:lvl3pPr marL="1143000" indent="-228600" eaLnBrk="0" hangingPunct="0">
                        <a:lnSpc>
                          <a:spcPct val="90000"/>
                        </a:lnSpc>
                        <a:spcBef>
                          <a:spcPct val="30000"/>
                        </a:spcBef>
                        <a:buClr>
                          <a:schemeClr val="accent1"/>
                        </a:buClr>
                        <a:buSzPct val="100000"/>
                        <a:defRPr sz="1600" b="1">
                          <a:solidFill>
                            <a:schemeClr val="tx1"/>
                          </a:solidFill>
                          <a:latin typeface="Book Antiqua" pitchFamily="18" charset="0"/>
                        </a:defRPr>
                      </a:lvl3pPr>
                      <a:lvl4pPr marL="1600200" indent="-228600" eaLnBrk="0" hangingPunct="0">
                        <a:lnSpc>
                          <a:spcPct val="90000"/>
                        </a:lnSpc>
                        <a:spcBef>
                          <a:spcPct val="30000"/>
                        </a:spcBef>
                        <a:buClr>
                          <a:schemeClr val="accent1"/>
                        </a:buClr>
                        <a:buSzPct val="75000"/>
                        <a:buFont typeface="Wingdings" pitchFamily="2" charset="2"/>
                        <a:defRPr sz="1200" b="1">
                          <a:solidFill>
                            <a:schemeClr val="tx1"/>
                          </a:solidFill>
                          <a:latin typeface="Book Antiqua" pitchFamily="18" charset="0"/>
                        </a:defRPr>
                      </a:lvl4pPr>
                      <a:lvl5pPr marL="2057400" indent="-228600" eaLnBrk="0" hangingPunct="0">
                        <a:lnSpc>
                          <a:spcPct val="90000"/>
                        </a:lnSpc>
                        <a:spcBef>
                          <a:spcPct val="30000"/>
                        </a:spcBef>
                        <a:buSzPct val="100000"/>
                        <a:defRPr sz="1200" b="1">
                          <a:solidFill>
                            <a:schemeClr val="tx1"/>
                          </a:solidFill>
                          <a:latin typeface="Book Antiqua" pitchFamily="18" charset="0"/>
                        </a:defRPr>
                      </a:lvl5pPr>
                      <a:lvl6pPr marL="25146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6pPr>
                      <a:lvl7pPr marL="29718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7pPr>
                      <a:lvl8pPr marL="34290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8pPr>
                      <a:lvl9pPr marL="38862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400" b="0" i="0" u="none" strike="noStrike" cap="none" normalizeH="0" baseline="0" dirty="0" smtClean="0">
                          <a:ln>
                            <a:noFill/>
                          </a:ln>
                          <a:solidFill>
                            <a:srgbClr val="000000"/>
                          </a:solidFill>
                          <a:effectLst/>
                          <a:latin typeface="Book Antiqua" pitchFamily="18" charset="0"/>
                          <a:cs typeface="Arial" charset="0"/>
                        </a:rPr>
                        <a:t>Electrical and Computer</a:t>
                      </a:r>
                    </a:p>
                  </a:txBody>
                  <a:tcPr marT="45692" marB="4569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7E7"/>
                    </a:solidFill>
                  </a:tcPr>
                </a:tc>
                <a:tc>
                  <a:txBody>
                    <a:bodyPr/>
                    <a:lstStyle>
                      <a:lvl1pPr eaLnBrk="0" hangingPunct="0">
                        <a:lnSpc>
                          <a:spcPct val="90000"/>
                        </a:lnSpc>
                        <a:spcBef>
                          <a:spcPct val="30000"/>
                        </a:spcBef>
                        <a:buClr>
                          <a:schemeClr val="accent1"/>
                        </a:buClr>
                        <a:buSzPct val="75000"/>
                        <a:buFont typeface="Wingdings" pitchFamily="2" charset="2"/>
                        <a:defRPr sz="2000" b="1">
                          <a:solidFill>
                            <a:schemeClr val="tx1"/>
                          </a:solidFill>
                          <a:latin typeface="Book Antiqua" pitchFamily="18" charset="0"/>
                        </a:defRPr>
                      </a:lvl1pPr>
                      <a:lvl2pPr marL="742950" indent="-285750" eaLnBrk="0" hangingPunct="0">
                        <a:lnSpc>
                          <a:spcPct val="90000"/>
                        </a:lnSpc>
                        <a:spcBef>
                          <a:spcPct val="30000"/>
                        </a:spcBef>
                        <a:buSzPct val="100000"/>
                        <a:defRPr sz="1600" b="1">
                          <a:solidFill>
                            <a:schemeClr val="tx1"/>
                          </a:solidFill>
                          <a:latin typeface="Book Antiqua" pitchFamily="18" charset="0"/>
                        </a:defRPr>
                      </a:lvl2pPr>
                      <a:lvl3pPr marL="1143000" indent="-228600" eaLnBrk="0" hangingPunct="0">
                        <a:lnSpc>
                          <a:spcPct val="90000"/>
                        </a:lnSpc>
                        <a:spcBef>
                          <a:spcPct val="30000"/>
                        </a:spcBef>
                        <a:buClr>
                          <a:schemeClr val="accent1"/>
                        </a:buClr>
                        <a:buSzPct val="100000"/>
                        <a:defRPr sz="1600" b="1">
                          <a:solidFill>
                            <a:schemeClr val="tx1"/>
                          </a:solidFill>
                          <a:latin typeface="Book Antiqua" pitchFamily="18" charset="0"/>
                        </a:defRPr>
                      </a:lvl3pPr>
                      <a:lvl4pPr marL="1600200" indent="-228600" eaLnBrk="0" hangingPunct="0">
                        <a:lnSpc>
                          <a:spcPct val="90000"/>
                        </a:lnSpc>
                        <a:spcBef>
                          <a:spcPct val="30000"/>
                        </a:spcBef>
                        <a:buClr>
                          <a:schemeClr val="accent1"/>
                        </a:buClr>
                        <a:buSzPct val="75000"/>
                        <a:buFont typeface="Wingdings" pitchFamily="2" charset="2"/>
                        <a:defRPr sz="1200" b="1">
                          <a:solidFill>
                            <a:schemeClr val="tx1"/>
                          </a:solidFill>
                          <a:latin typeface="Book Antiqua" pitchFamily="18" charset="0"/>
                        </a:defRPr>
                      </a:lvl4pPr>
                      <a:lvl5pPr marL="2057400" indent="-228600" eaLnBrk="0" hangingPunct="0">
                        <a:lnSpc>
                          <a:spcPct val="90000"/>
                        </a:lnSpc>
                        <a:spcBef>
                          <a:spcPct val="30000"/>
                        </a:spcBef>
                        <a:buSzPct val="100000"/>
                        <a:defRPr sz="1200" b="1">
                          <a:solidFill>
                            <a:schemeClr val="tx1"/>
                          </a:solidFill>
                          <a:latin typeface="Book Antiqua" pitchFamily="18" charset="0"/>
                        </a:defRPr>
                      </a:lvl5pPr>
                      <a:lvl6pPr marL="25146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6pPr>
                      <a:lvl7pPr marL="29718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7pPr>
                      <a:lvl8pPr marL="34290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8pPr>
                      <a:lvl9pPr marL="38862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400" b="0" i="0" u="none" strike="noStrike" cap="none" normalizeH="0" baseline="0" dirty="0" smtClean="0">
                          <a:ln>
                            <a:noFill/>
                          </a:ln>
                          <a:solidFill>
                            <a:srgbClr val="000000"/>
                          </a:solidFill>
                          <a:effectLst/>
                          <a:latin typeface="Book Antiqua" pitchFamily="18" charset="0"/>
                          <a:cs typeface="Arial" charset="0"/>
                        </a:rPr>
                        <a:t>1991</a:t>
                      </a:r>
                    </a:p>
                  </a:txBody>
                  <a:tcPr marT="45692" marB="4569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7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400" b="0" i="0" u="none" strike="noStrike" cap="none" normalizeH="0" baseline="0" dirty="0" smtClean="0">
                          <a:ln>
                            <a:noFill/>
                          </a:ln>
                          <a:solidFill>
                            <a:srgbClr val="000000"/>
                          </a:solidFill>
                          <a:effectLst/>
                          <a:latin typeface="Book Antiqua" pitchFamily="18" charset="0"/>
                          <a:cs typeface="Arial" charset="0"/>
                        </a:rPr>
                        <a:t>75%</a:t>
                      </a:r>
                    </a:p>
                  </a:txBody>
                  <a:tcPr marT="45692" marB="4569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7E7"/>
                    </a:solidFill>
                  </a:tcPr>
                </a:tc>
                <a:extLst>
                  <a:ext uri="{0D108BD9-81ED-4DB2-BD59-A6C34878D82A}">
                    <a16:rowId xmlns:a16="http://schemas.microsoft.com/office/drawing/2014/main" val="10003"/>
                  </a:ext>
                </a:extLst>
              </a:tr>
              <a:tr h="493573">
                <a:tc>
                  <a:txBody>
                    <a:bodyPr/>
                    <a:lstStyle>
                      <a:lvl1pPr eaLnBrk="0" hangingPunct="0">
                        <a:lnSpc>
                          <a:spcPct val="90000"/>
                        </a:lnSpc>
                        <a:spcBef>
                          <a:spcPct val="30000"/>
                        </a:spcBef>
                        <a:buClr>
                          <a:schemeClr val="accent1"/>
                        </a:buClr>
                        <a:buSzPct val="75000"/>
                        <a:buFont typeface="Wingdings" pitchFamily="2" charset="2"/>
                        <a:defRPr sz="2000" b="1">
                          <a:solidFill>
                            <a:schemeClr val="tx1"/>
                          </a:solidFill>
                          <a:latin typeface="Book Antiqua" pitchFamily="18" charset="0"/>
                        </a:defRPr>
                      </a:lvl1pPr>
                      <a:lvl2pPr marL="742950" indent="-285750" eaLnBrk="0" hangingPunct="0">
                        <a:lnSpc>
                          <a:spcPct val="90000"/>
                        </a:lnSpc>
                        <a:spcBef>
                          <a:spcPct val="30000"/>
                        </a:spcBef>
                        <a:buSzPct val="100000"/>
                        <a:defRPr sz="1600" b="1">
                          <a:solidFill>
                            <a:schemeClr val="tx1"/>
                          </a:solidFill>
                          <a:latin typeface="Book Antiqua" pitchFamily="18" charset="0"/>
                        </a:defRPr>
                      </a:lvl2pPr>
                      <a:lvl3pPr marL="1143000" indent="-228600" eaLnBrk="0" hangingPunct="0">
                        <a:lnSpc>
                          <a:spcPct val="90000"/>
                        </a:lnSpc>
                        <a:spcBef>
                          <a:spcPct val="30000"/>
                        </a:spcBef>
                        <a:buClr>
                          <a:schemeClr val="accent1"/>
                        </a:buClr>
                        <a:buSzPct val="100000"/>
                        <a:defRPr sz="1600" b="1">
                          <a:solidFill>
                            <a:schemeClr val="tx1"/>
                          </a:solidFill>
                          <a:latin typeface="Book Antiqua" pitchFamily="18" charset="0"/>
                        </a:defRPr>
                      </a:lvl3pPr>
                      <a:lvl4pPr marL="1600200" indent="-228600" eaLnBrk="0" hangingPunct="0">
                        <a:lnSpc>
                          <a:spcPct val="90000"/>
                        </a:lnSpc>
                        <a:spcBef>
                          <a:spcPct val="30000"/>
                        </a:spcBef>
                        <a:buClr>
                          <a:schemeClr val="accent1"/>
                        </a:buClr>
                        <a:buSzPct val="75000"/>
                        <a:buFont typeface="Wingdings" pitchFamily="2" charset="2"/>
                        <a:defRPr sz="1200" b="1">
                          <a:solidFill>
                            <a:schemeClr val="tx1"/>
                          </a:solidFill>
                          <a:latin typeface="Book Antiqua" pitchFamily="18" charset="0"/>
                        </a:defRPr>
                      </a:lvl4pPr>
                      <a:lvl5pPr marL="2057400" indent="-228600" eaLnBrk="0" hangingPunct="0">
                        <a:lnSpc>
                          <a:spcPct val="90000"/>
                        </a:lnSpc>
                        <a:spcBef>
                          <a:spcPct val="30000"/>
                        </a:spcBef>
                        <a:buSzPct val="100000"/>
                        <a:defRPr sz="1200" b="1">
                          <a:solidFill>
                            <a:schemeClr val="tx1"/>
                          </a:solidFill>
                          <a:latin typeface="Book Antiqua" pitchFamily="18" charset="0"/>
                        </a:defRPr>
                      </a:lvl5pPr>
                      <a:lvl6pPr marL="25146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6pPr>
                      <a:lvl7pPr marL="29718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7pPr>
                      <a:lvl8pPr marL="34290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8pPr>
                      <a:lvl9pPr marL="38862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400" b="0" i="0" u="none" strike="noStrike" cap="none" normalizeH="0" baseline="0" dirty="0" smtClean="0">
                          <a:ln>
                            <a:noFill/>
                          </a:ln>
                          <a:solidFill>
                            <a:srgbClr val="000000"/>
                          </a:solidFill>
                          <a:effectLst/>
                          <a:latin typeface="Book Antiqua" pitchFamily="18" charset="0"/>
                          <a:cs typeface="Arial" charset="0"/>
                        </a:rPr>
                        <a:t>Environmental</a:t>
                      </a:r>
                    </a:p>
                  </a:txBody>
                  <a:tcPr marT="45692" marB="4569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BCB"/>
                    </a:solidFill>
                  </a:tcPr>
                </a:tc>
                <a:tc>
                  <a:txBody>
                    <a:bodyPr/>
                    <a:lstStyle>
                      <a:lvl1pPr eaLnBrk="0" hangingPunct="0">
                        <a:lnSpc>
                          <a:spcPct val="90000"/>
                        </a:lnSpc>
                        <a:spcBef>
                          <a:spcPct val="30000"/>
                        </a:spcBef>
                        <a:buClr>
                          <a:schemeClr val="accent1"/>
                        </a:buClr>
                        <a:buSzPct val="75000"/>
                        <a:buFont typeface="Wingdings" pitchFamily="2" charset="2"/>
                        <a:defRPr sz="2000" b="1">
                          <a:solidFill>
                            <a:schemeClr val="tx1"/>
                          </a:solidFill>
                          <a:latin typeface="Book Antiqua" pitchFamily="18" charset="0"/>
                        </a:defRPr>
                      </a:lvl1pPr>
                      <a:lvl2pPr marL="742950" indent="-285750" eaLnBrk="0" hangingPunct="0">
                        <a:lnSpc>
                          <a:spcPct val="90000"/>
                        </a:lnSpc>
                        <a:spcBef>
                          <a:spcPct val="30000"/>
                        </a:spcBef>
                        <a:buSzPct val="100000"/>
                        <a:defRPr sz="1600" b="1">
                          <a:solidFill>
                            <a:schemeClr val="tx1"/>
                          </a:solidFill>
                          <a:latin typeface="Book Antiqua" pitchFamily="18" charset="0"/>
                        </a:defRPr>
                      </a:lvl2pPr>
                      <a:lvl3pPr marL="1143000" indent="-228600" eaLnBrk="0" hangingPunct="0">
                        <a:lnSpc>
                          <a:spcPct val="90000"/>
                        </a:lnSpc>
                        <a:spcBef>
                          <a:spcPct val="30000"/>
                        </a:spcBef>
                        <a:buClr>
                          <a:schemeClr val="accent1"/>
                        </a:buClr>
                        <a:buSzPct val="100000"/>
                        <a:defRPr sz="1600" b="1">
                          <a:solidFill>
                            <a:schemeClr val="tx1"/>
                          </a:solidFill>
                          <a:latin typeface="Book Antiqua" pitchFamily="18" charset="0"/>
                        </a:defRPr>
                      </a:lvl3pPr>
                      <a:lvl4pPr marL="1600200" indent="-228600" eaLnBrk="0" hangingPunct="0">
                        <a:lnSpc>
                          <a:spcPct val="90000"/>
                        </a:lnSpc>
                        <a:spcBef>
                          <a:spcPct val="30000"/>
                        </a:spcBef>
                        <a:buClr>
                          <a:schemeClr val="accent1"/>
                        </a:buClr>
                        <a:buSzPct val="75000"/>
                        <a:buFont typeface="Wingdings" pitchFamily="2" charset="2"/>
                        <a:defRPr sz="1200" b="1">
                          <a:solidFill>
                            <a:schemeClr val="tx1"/>
                          </a:solidFill>
                          <a:latin typeface="Book Antiqua" pitchFamily="18" charset="0"/>
                        </a:defRPr>
                      </a:lvl4pPr>
                      <a:lvl5pPr marL="2057400" indent="-228600" eaLnBrk="0" hangingPunct="0">
                        <a:lnSpc>
                          <a:spcPct val="90000"/>
                        </a:lnSpc>
                        <a:spcBef>
                          <a:spcPct val="30000"/>
                        </a:spcBef>
                        <a:buSzPct val="100000"/>
                        <a:defRPr sz="1200" b="1">
                          <a:solidFill>
                            <a:schemeClr val="tx1"/>
                          </a:solidFill>
                          <a:latin typeface="Book Antiqua" pitchFamily="18" charset="0"/>
                        </a:defRPr>
                      </a:lvl5pPr>
                      <a:lvl6pPr marL="25146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6pPr>
                      <a:lvl7pPr marL="29718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7pPr>
                      <a:lvl8pPr marL="34290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8pPr>
                      <a:lvl9pPr marL="38862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400" b="0" i="0" u="none" strike="noStrike" cap="none" normalizeH="0" baseline="0" dirty="0" smtClean="0">
                          <a:ln>
                            <a:noFill/>
                          </a:ln>
                          <a:solidFill>
                            <a:srgbClr val="000000"/>
                          </a:solidFill>
                          <a:effectLst/>
                          <a:latin typeface="Book Antiqua" pitchFamily="18" charset="0"/>
                          <a:cs typeface="Arial" charset="0"/>
                        </a:rPr>
                        <a:t>1023</a:t>
                      </a:r>
                    </a:p>
                  </a:txBody>
                  <a:tcPr marT="45692" marB="4569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BCB"/>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400" b="0" i="0" u="none" strike="noStrike" cap="none" normalizeH="0" baseline="0" dirty="0" smtClean="0">
                          <a:ln>
                            <a:noFill/>
                          </a:ln>
                          <a:solidFill>
                            <a:srgbClr val="000000"/>
                          </a:solidFill>
                          <a:effectLst/>
                          <a:latin typeface="Book Antiqua" pitchFamily="18" charset="0"/>
                          <a:cs typeface="Arial" charset="0"/>
                        </a:rPr>
                        <a:t>74%</a:t>
                      </a:r>
                    </a:p>
                  </a:txBody>
                  <a:tcPr marT="45692" marB="4569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BCB"/>
                    </a:solidFill>
                  </a:tcPr>
                </a:tc>
                <a:extLst>
                  <a:ext uri="{0D108BD9-81ED-4DB2-BD59-A6C34878D82A}">
                    <a16:rowId xmlns:a16="http://schemas.microsoft.com/office/drawing/2014/main" val="10004"/>
                  </a:ext>
                </a:extLst>
              </a:tr>
              <a:tr h="493573">
                <a:tc>
                  <a:txBody>
                    <a:bodyPr/>
                    <a:lstStyle>
                      <a:lvl1pPr eaLnBrk="0" hangingPunct="0">
                        <a:lnSpc>
                          <a:spcPct val="90000"/>
                        </a:lnSpc>
                        <a:spcBef>
                          <a:spcPct val="30000"/>
                        </a:spcBef>
                        <a:buClr>
                          <a:schemeClr val="accent1"/>
                        </a:buClr>
                        <a:buSzPct val="75000"/>
                        <a:buFont typeface="Wingdings" pitchFamily="2" charset="2"/>
                        <a:defRPr sz="2000" b="1">
                          <a:solidFill>
                            <a:schemeClr val="tx1"/>
                          </a:solidFill>
                          <a:latin typeface="Book Antiqua" pitchFamily="18" charset="0"/>
                        </a:defRPr>
                      </a:lvl1pPr>
                      <a:lvl2pPr marL="742950" indent="-285750" eaLnBrk="0" hangingPunct="0">
                        <a:lnSpc>
                          <a:spcPct val="90000"/>
                        </a:lnSpc>
                        <a:spcBef>
                          <a:spcPct val="30000"/>
                        </a:spcBef>
                        <a:buSzPct val="100000"/>
                        <a:defRPr sz="1600" b="1">
                          <a:solidFill>
                            <a:schemeClr val="tx1"/>
                          </a:solidFill>
                          <a:latin typeface="Book Antiqua" pitchFamily="18" charset="0"/>
                        </a:defRPr>
                      </a:lvl2pPr>
                      <a:lvl3pPr marL="1143000" indent="-228600" eaLnBrk="0" hangingPunct="0">
                        <a:lnSpc>
                          <a:spcPct val="90000"/>
                        </a:lnSpc>
                        <a:spcBef>
                          <a:spcPct val="30000"/>
                        </a:spcBef>
                        <a:buClr>
                          <a:schemeClr val="accent1"/>
                        </a:buClr>
                        <a:buSzPct val="100000"/>
                        <a:defRPr sz="1600" b="1">
                          <a:solidFill>
                            <a:schemeClr val="tx1"/>
                          </a:solidFill>
                          <a:latin typeface="Book Antiqua" pitchFamily="18" charset="0"/>
                        </a:defRPr>
                      </a:lvl3pPr>
                      <a:lvl4pPr marL="1600200" indent="-228600" eaLnBrk="0" hangingPunct="0">
                        <a:lnSpc>
                          <a:spcPct val="90000"/>
                        </a:lnSpc>
                        <a:spcBef>
                          <a:spcPct val="30000"/>
                        </a:spcBef>
                        <a:buClr>
                          <a:schemeClr val="accent1"/>
                        </a:buClr>
                        <a:buSzPct val="75000"/>
                        <a:buFont typeface="Wingdings" pitchFamily="2" charset="2"/>
                        <a:defRPr sz="1200" b="1">
                          <a:solidFill>
                            <a:schemeClr val="tx1"/>
                          </a:solidFill>
                          <a:latin typeface="Book Antiqua" pitchFamily="18" charset="0"/>
                        </a:defRPr>
                      </a:lvl4pPr>
                      <a:lvl5pPr marL="2057400" indent="-228600" eaLnBrk="0" hangingPunct="0">
                        <a:lnSpc>
                          <a:spcPct val="90000"/>
                        </a:lnSpc>
                        <a:spcBef>
                          <a:spcPct val="30000"/>
                        </a:spcBef>
                        <a:buSzPct val="100000"/>
                        <a:defRPr sz="1200" b="1">
                          <a:solidFill>
                            <a:schemeClr val="tx1"/>
                          </a:solidFill>
                          <a:latin typeface="Book Antiqua" pitchFamily="18" charset="0"/>
                        </a:defRPr>
                      </a:lvl5pPr>
                      <a:lvl6pPr marL="25146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6pPr>
                      <a:lvl7pPr marL="29718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7pPr>
                      <a:lvl8pPr marL="34290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8pPr>
                      <a:lvl9pPr marL="38862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400" b="0" i="0" u="none" strike="noStrike" cap="none" normalizeH="0" baseline="0" dirty="0" smtClean="0">
                          <a:ln>
                            <a:noFill/>
                          </a:ln>
                          <a:solidFill>
                            <a:srgbClr val="000000"/>
                          </a:solidFill>
                          <a:effectLst/>
                          <a:latin typeface="Book Antiqua" pitchFamily="18" charset="0"/>
                          <a:cs typeface="Arial" charset="0"/>
                        </a:rPr>
                        <a:t>Industrial</a:t>
                      </a:r>
                    </a:p>
                  </a:txBody>
                  <a:tcPr marT="45692" marB="4569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7E7"/>
                    </a:solidFill>
                  </a:tcPr>
                </a:tc>
                <a:tc>
                  <a:txBody>
                    <a:bodyPr/>
                    <a:lstStyle>
                      <a:lvl1pPr eaLnBrk="0" hangingPunct="0">
                        <a:lnSpc>
                          <a:spcPct val="90000"/>
                        </a:lnSpc>
                        <a:spcBef>
                          <a:spcPct val="30000"/>
                        </a:spcBef>
                        <a:buClr>
                          <a:schemeClr val="accent1"/>
                        </a:buClr>
                        <a:buSzPct val="75000"/>
                        <a:buFont typeface="Wingdings" pitchFamily="2" charset="2"/>
                        <a:defRPr sz="2000" b="1">
                          <a:solidFill>
                            <a:schemeClr val="tx1"/>
                          </a:solidFill>
                          <a:latin typeface="Book Antiqua" pitchFamily="18" charset="0"/>
                        </a:defRPr>
                      </a:lvl1pPr>
                      <a:lvl2pPr marL="742950" indent="-285750" eaLnBrk="0" hangingPunct="0">
                        <a:lnSpc>
                          <a:spcPct val="90000"/>
                        </a:lnSpc>
                        <a:spcBef>
                          <a:spcPct val="30000"/>
                        </a:spcBef>
                        <a:buSzPct val="100000"/>
                        <a:defRPr sz="1600" b="1">
                          <a:solidFill>
                            <a:schemeClr val="tx1"/>
                          </a:solidFill>
                          <a:latin typeface="Book Antiqua" pitchFamily="18" charset="0"/>
                        </a:defRPr>
                      </a:lvl2pPr>
                      <a:lvl3pPr marL="1143000" indent="-228600" eaLnBrk="0" hangingPunct="0">
                        <a:lnSpc>
                          <a:spcPct val="90000"/>
                        </a:lnSpc>
                        <a:spcBef>
                          <a:spcPct val="30000"/>
                        </a:spcBef>
                        <a:buClr>
                          <a:schemeClr val="accent1"/>
                        </a:buClr>
                        <a:buSzPct val="100000"/>
                        <a:defRPr sz="1600" b="1">
                          <a:solidFill>
                            <a:schemeClr val="tx1"/>
                          </a:solidFill>
                          <a:latin typeface="Book Antiqua" pitchFamily="18" charset="0"/>
                        </a:defRPr>
                      </a:lvl3pPr>
                      <a:lvl4pPr marL="1600200" indent="-228600" eaLnBrk="0" hangingPunct="0">
                        <a:lnSpc>
                          <a:spcPct val="90000"/>
                        </a:lnSpc>
                        <a:spcBef>
                          <a:spcPct val="30000"/>
                        </a:spcBef>
                        <a:buClr>
                          <a:schemeClr val="accent1"/>
                        </a:buClr>
                        <a:buSzPct val="75000"/>
                        <a:buFont typeface="Wingdings" pitchFamily="2" charset="2"/>
                        <a:defRPr sz="1200" b="1">
                          <a:solidFill>
                            <a:schemeClr val="tx1"/>
                          </a:solidFill>
                          <a:latin typeface="Book Antiqua" pitchFamily="18" charset="0"/>
                        </a:defRPr>
                      </a:lvl4pPr>
                      <a:lvl5pPr marL="2057400" indent="-228600" eaLnBrk="0" hangingPunct="0">
                        <a:lnSpc>
                          <a:spcPct val="90000"/>
                        </a:lnSpc>
                        <a:spcBef>
                          <a:spcPct val="30000"/>
                        </a:spcBef>
                        <a:buSzPct val="100000"/>
                        <a:defRPr sz="1200" b="1">
                          <a:solidFill>
                            <a:schemeClr val="tx1"/>
                          </a:solidFill>
                          <a:latin typeface="Book Antiqua" pitchFamily="18" charset="0"/>
                        </a:defRPr>
                      </a:lvl5pPr>
                      <a:lvl6pPr marL="25146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6pPr>
                      <a:lvl7pPr marL="29718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7pPr>
                      <a:lvl8pPr marL="34290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8pPr>
                      <a:lvl9pPr marL="38862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400" b="0" i="0" u="none" strike="noStrike" cap="none" normalizeH="0" baseline="0" dirty="0" smtClean="0">
                          <a:ln>
                            <a:noFill/>
                          </a:ln>
                          <a:solidFill>
                            <a:srgbClr val="000000"/>
                          </a:solidFill>
                          <a:effectLst/>
                          <a:latin typeface="Book Antiqua" pitchFamily="18" charset="0"/>
                          <a:cs typeface="Arial" charset="0"/>
                        </a:rPr>
                        <a:t>353</a:t>
                      </a:r>
                    </a:p>
                  </a:txBody>
                  <a:tcPr marT="45692" marB="4569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7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400" b="0" i="0" u="none" strike="noStrike" cap="none" normalizeH="0" baseline="0" dirty="0" smtClean="0">
                          <a:ln>
                            <a:noFill/>
                          </a:ln>
                          <a:solidFill>
                            <a:srgbClr val="000000"/>
                          </a:solidFill>
                          <a:effectLst/>
                          <a:latin typeface="Book Antiqua" pitchFamily="18" charset="0"/>
                          <a:cs typeface="Arial" charset="0"/>
                        </a:rPr>
                        <a:t>64%</a:t>
                      </a:r>
                    </a:p>
                  </a:txBody>
                  <a:tcPr marT="45692" marB="4569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7E7"/>
                    </a:solidFill>
                  </a:tcPr>
                </a:tc>
                <a:extLst>
                  <a:ext uri="{0D108BD9-81ED-4DB2-BD59-A6C34878D82A}">
                    <a16:rowId xmlns:a16="http://schemas.microsoft.com/office/drawing/2014/main" val="10005"/>
                  </a:ext>
                </a:extLst>
              </a:tr>
              <a:tr h="493573">
                <a:tc>
                  <a:txBody>
                    <a:bodyPr/>
                    <a:lstStyle>
                      <a:lvl1pPr eaLnBrk="0" hangingPunct="0">
                        <a:lnSpc>
                          <a:spcPct val="90000"/>
                        </a:lnSpc>
                        <a:spcBef>
                          <a:spcPct val="30000"/>
                        </a:spcBef>
                        <a:buClr>
                          <a:schemeClr val="accent1"/>
                        </a:buClr>
                        <a:buSzPct val="75000"/>
                        <a:buFont typeface="Wingdings" pitchFamily="2" charset="2"/>
                        <a:defRPr sz="2000" b="1">
                          <a:solidFill>
                            <a:schemeClr val="tx1"/>
                          </a:solidFill>
                          <a:latin typeface="Book Antiqua" pitchFamily="18" charset="0"/>
                        </a:defRPr>
                      </a:lvl1pPr>
                      <a:lvl2pPr marL="742950" indent="-285750" eaLnBrk="0" hangingPunct="0">
                        <a:lnSpc>
                          <a:spcPct val="90000"/>
                        </a:lnSpc>
                        <a:spcBef>
                          <a:spcPct val="30000"/>
                        </a:spcBef>
                        <a:buSzPct val="100000"/>
                        <a:defRPr sz="1600" b="1">
                          <a:solidFill>
                            <a:schemeClr val="tx1"/>
                          </a:solidFill>
                          <a:latin typeface="Book Antiqua" pitchFamily="18" charset="0"/>
                        </a:defRPr>
                      </a:lvl2pPr>
                      <a:lvl3pPr marL="1143000" indent="-228600" eaLnBrk="0" hangingPunct="0">
                        <a:lnSpc>
                          <a:spcPct val="90000"/>
                        </a:lnSpc>
                        <a:spcBef>
                          <a:spcPct val="30000"/>
                        </a:spcBef>
                        <a:buClr>
                          <a:schemeClr val="accent1"/>
                        </a:buClr>
                        <a:buSzPct val="100000"/>
                        <a:defRPr sz="1600" b="1">
                          <a:solidFill>
                            <a:schemeClr val="tx1"/>
                          </a:solidFill>
                          <a:latin typeface="Book Antiqua" pitchFamily="18" charset="0"/>
                        </a:defRPr>
                      </a:lvl3pPr>
                      <a:lvl4pPr marL="1600200" indent="-228600" eaLnBrk="0" hangingPunct="0">
                        <a:lnSpc>
                          <a:spcPct val="90000"/>
                        </a:lnSpc>
                        <a:spcBef>
                          <a:spcPct val="30000"/>
                        </a:spcBef>
                        <a:buClr>
                          <a:schemeClr val="accent1"/>
                        </a:buClr>
                        <a:buSzPct val="75000"/>
                        <a:buFont typeface="Wingdings" pitchFamily="2" charset="2"/>
                        <a:defRPr sz="1200" b="1">
                          <a:solidFill>
                            <a:schemeClr val="tx1"/>
                          </a:solidFill>
                          <a:latin typeface="Book Antiqua" pitchFamily="18" charset="0"/>
                        </a:defRPr>
                      </a:lvl4pPr>
                      <a:lvl5pPr marL="2057400" indent="-228600" eaLnBrk="0" hangingPunct="0">
                        <a:lnSpc>
                          <a:spcPct val="90000"/>
                        </a:lnSpc>
                        <a:spcBef>
                          <a:spcPct val="30000"/>
                        </a:spcBef>
                        <a:buSzPct val="100000"/>
                        <a:defRPr sz="1200" b="1">
                          <a:solidFill>
                            <a:schemeClr val="tx1"/>
                          </a:solidFill>
                          <a:latin typeface="Book Antiqua" pitchFamily="18" charset="0"/>
                        </a:defRPr>
                      </a:lvl5pPr>
                      <a:lvl6pPr marL="25146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6pPr>
                      <a:lvl7pPr marL="29718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7pPr>
                      <a:lvl8pPr marL="34290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8pPr>
                      <a:lvl9pPr marL="38862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400" b="0" i="0" u="none" strike="noStrike" cap="none" normalizeH="0" baseline="0" dirty="0" smtClean="0">
                          <a:ln>
                            <a:noFill/>
                          </a:ln>
                          <a:solidFill>
                            <a:srgbClr val="000000"/>
                          </a:solidFill>
                          <a:effectLst/>
                          <a:latin typeface="Book Antiqua" pitchFamily="18" charset="0"/>
                          <a:cs typeface="Arial" charset="0"/>
                        </a:rPr>
                        <a:t>Mechanical</a:t>
                      </a:r>
                    </a:p>
                  </a:txBody>
                  <a:tcPr marT="45692" marB="4569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BCB"/>
                    </a:solidFill>
                  </a:tcPr>
                </a:tc>
                <a:tc>
                  <a:txBody>
                    <a:bodyPr/>
                    <a:lstStyle>
                      <a:lvl1pPr eaLnBrk="0" hangingPunct="0">
                        <a:lnSpc>
                          <a:spcPct val="90000"/>
                        </a:lnSpc>
                        <a:spcBef>
                          <a:spcPct val="30000"/>
                        </a:spcBef>
                        <a:buClr>
                          <a:schemeClr val="accent1"/>
                        </a:buClr>
                        <a:buSzPct val="75000"/>
                        <a:buFont typeface="Wingdings" pitchFamily="2" charset="2"/>
                        <a:defRPr sz="2000" b="1">
                          <a:solidFill>
                            <a:schemeClr val="tx1"/>
                          </a:solidFill>
                          <a:latin typeface="Book Antiqua" pitchFamily="18" charset="0"/>
                        </a:defRPr>
                      </a:lvl1pPr>
                      <a:lvl2pPr marL="742950" indent="-285750" eaLnBrk="0" hangingPunct="0">
                        <a:lnSpc>
                          <a:spcPct val="90000"/>
                        </a:lnSpc>
                        <a:spcBef>
                          <a:spcPct val="30000"/>
                        </a:spcBef>
                        <a:buSzPct val="100000"/>
                        <a:defRPr sz="1600" b="1">
                          <a:solidFill>
                            <a:schemeClr val="tx1"/>
                          </a:solidFill>
                          <a:latin typeface="Book Antiqua" pitchFamily="18" charset="0"/>
                        </a:defRPr>
                      </a:lvl2pPr>
                      <a:lvl3pPr marL="1143000" indent="-228600" eaLnBrk="0" hangingPunct="0">
                        <a:lnSpc>
                          <a:spcPct val="90000"/>
                        </a:lnSpc>
                        <a:spcBef>
                          <a:spcPct val="30000"/>
                        </a:spcBef>
                        <a:buClr>
                          <a:schemeClr val="accent1"/>
                        </a:buClr>
                        <a:buSzPct val="100000"/>
                        <a:defRPr sz="1600" b="1">
                          <a:solidFill>
                            <a:schemeClr val="tx1"/>
                          </a:solidFill>
                          <a:latin typeface="Book Antiqua" pitchFamily="18" charset="0"/>
                        </a:defRPr>
                      </a:lvl3pPr>
                      <a:lvl4pPr marL="1600200" indent="-228600" eaLnBrk="0" hangingPunct="0">
                        <a:lnSpc>
                          <a:spcPct val="90000"/>
                        </a:lnSpc>
                        <a:spcBef>
                          <a:spcPct val="30000"/>
                        </a:spcBef>
                        <a:buClr>
                          <a:schemeClr val="accent1"/>
                        </a:buClr>
                        <a:buSzPct val="75000"/>
                        <a:buFont typeface="Wingdings" pitchFamily="2" charset="2"/>
                        <a:defRPr sz="1200" b="1">
                          <a:solidFill>
                            <a:schemeClr val="tx1"/>
                          </a:solidFill>
                          <a:latin typeface="Book Antiqua" pitchFamily="18" charset="0"/>
                        </a:defRPr>
                      </a:lvl4pPr>
                      <a:lvl5pPr marL="2057400" indent="-228600" eaLnBrk="0" hangingPunct="0">
                        <a:lnSpc>
                          <a:spcPct val="90000"/>
                        </a:lnSpc>
                        <a:spcBef>
                          <a:spcPct val="30000"/>
                        </a:spcBef>
                        <a:buSzPct val="100000"/>
                        <a:defRPr sz="1200" b="1">
                          <a:solidFill>
                            <a:schemeClr val="tx1"/>
                          </a:solidFill>
                          <a:latin typeface="Book Antiqua" pitchFamily="18" charset="0"/>
                        </a:defRPr>
                      </a:lvl5pPr>
                      <a:lvl6pPr marL="25146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6pPr>
                      <a:lvl7pPr marL="29718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7pPr>
                      <a:lvl8pPr marL="34290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8pPr>
                      <a:lvl9pPr marL="38862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400" b="0" i="0" u="none" strike="noStrike" cap="none" normalizeH="0" baseline="0" dirty="0" smtClean="0">
                          <a:ln>
                            <a:noFill/>
                          </a:ln>
                          <a:solidFill>
                            <a:srgbClr val="000000"/>
                          </a:solidFill>
                          <a:effectLst/>
                          <a:latin typeface="Book Antiqua" pitchFamily="18" charset="0"/>
                          <a:cs typeface="Arial" charset="0"/>
                        </a:rPr>
                        <a:t>5825</a:t>
                      </a:r>
                    </a:p>
                  </a:txBody>
                  <a:tcPr marT="45692" marB="4569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BCB"/>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400" b="0" i="0" u="none" strike="noStrike" cap="none" normalizeH="0" baseline="0" dirty="0" smtClean="0">
                          <a:ln>
                            <a:noFill/>
                          </a:ln>
                          <a:solidFill>
                            <a:srgbClr val="000000"/>
                          </a:solidFill>
                          <a:effectLst/>
                          <a:latin typeface="Book Antiqua" pitchFamily="18" charset="0"/>
                          <a:cs typeface="Arial" charset="0"/>
                        </a:rPr>
                        <a:t>81%</a:t>
                      </a:r>
                    </a:p>
                  </a:txBody>
                  <a:tcPr marT="45692" marB="4569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BCB"/>
                    </a:solidFill>
                  </a:tcPr>
                </a:tc>
                <a:extLst>
                  <a:ext uri="{0D108BD9-81ED-4DB2-BD59-A6C34878D82A}">
                    <a16:rowId xmlns:a16="http://schemas.microsoft.com/office/drawing/2014/main" val="10006"/>
                  </a:ext>
                </a:extLst>
              </a:tr>
              <a:tr h="493573">
                <a:tc>
                  <a:txBody>
                    <a:bodyPr/>
                    <a:lstStyle>
                      <a:lvl1pPr eaLnBrk="0" hangingPunct="0">
                        <a:lnSpc>
                          <a:spcPct val="90000"/>
                        </a:lnSpc>
                        <a:spcBef>
                          <a:spcPct val="30000"/>
                        </a:spcBef>
                        <a:buClr>
                          <a:schemeClr val="accent1"/>
                        </a:buClr>
                        <a:buSzPct val="75000"/>
                        <a:buFont typeface="Wingdings" pitchFamily="2" charset="2"/>
                        <a:defRPr sz="2000" b="1">
                          <a:solidFill>
                            <a:schemeClr val="tx1"/>
                          </a:solidFill>
                          <a:latin typeface="Book Antiqua" pitchFamily="18" charset="0"/>
                        </a:defRPr>
                      </a:lvl1pPr>
                      <a:lvl2pPr marL="742950" indent="-285750" eaLnBrk="0" hangingPunct="0">
                        <a:lnSpc>
                          <a:spcPct val="90000"/>
                        </a:lnSpc>
                        <a:spcBef>
                          <a:spcPct val="30000"/>
                        </a:spcBef>
                        <a:buSzPct val="100000"/>
                        <a:defRPr sz="1600" b="1">
                          <a:solidFill>
                            <a:schemeClr val="tx1"/>
                          </a:solidFill>
                          <a:latin typeface="Book Antiqua" pitchFamily="18" charset="0"/>
                        </a:defRPr>
                      </a:lvl2pPr>
                      <a:lvl3pPr marL="1143000" indent="-228600" eaLnBrk="0" hangingPunct="0">
                        <a:lnSpc>
                          <a:spcPct val="90000"/>
                        </a:lnSpc>
                        <a:spcBef>
                          <a:spcPct val="30000"/>
                        </a:spcBef>
                        <a:buClr>
                          <a:schemeClr val="accent1"/>
                        </a:buClr>
                        <a:buSzPct val="100000"/>
                        <a:defRPr sz="1600" b="1">
                          <a:solidFill>
                            <a:schemeClr val="tx1"/>
                          </a:solidFill>
                          <a:latin typeface="Book Antiqua" pitchFamily="18" charset="0"/>
                        </a:defRPr>
                      </a:lvl3pPr>
                      <a:lvl4pPr marL="1600200" indent="-228600" eaLnBrk="0" hangingPunct="0">
                        <a:lnSpc>
                          <a:spcPct val="90000"/>
                        </a:lnSpc>
                        <a:spcBef>
                          <a:spcPct val="30000"/>
                        </a:spcBef>
                        <a:buClr>
                          <a:schemeClr val="accent1"/>
                        </a:buClr>
                        <a:buSzPct val="75000"/>
                        <a:buFont typeface="Wingdings" pitchFamily="2" charset="2"/>
                        <a:defRPr sz="1200" b="1">
                          <a:solidFill>
                            <a:schemeClr val="tx1"/>
                          </a:solidFill>
                          <a:latin typeface="Book Antiqua" pitchFamily="18" charset="0"/>
                        </a:defRPr>
                      </a:lvl4pPr>
                      <a:lvl5pPr marL="2057400" indent="-228600" eaLnBrk="0" hangingPunct="0">
                        <a:lnSpc>
                          <a:spcPct val="90000"/>
                        </a:lnSpc>
                        <a:spcBef>
                          <a:spcPct val="30000"/>
                        </a:spcBef>
                        <a:buSzPct val="100000"/>
                        <a:defRPr sz="1200" b="1">
                          <a:solidFill>
                            <a:schemeClr val="tx1"/>
                          </a:solidFill>
                          <a:latin typeface="Book Antiqua" pitchFamily="18" charset="0"/>
                        </a:defRPr>
                      </a:lvl5pPr>
                      <a:lvl6pPr marL="25146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6pPr>
                      <a:lvl7pPr marL="29718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7pPr>
                      <a:lvl8pPr marL="34290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8pPr>
                      <a:lvl9pPr marL="38862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400" b="0" i="0" u="none" strike="noStrike" cap="none" normalizeH="0" baseline="0" dirty="0" smtClean="0">
                          <a:ln>
                            <a:noFill/>
                          </a:ln>
                          <a:solidFill>
                            <a:srgbClr val="000000"/>
                          </a:solidFill>
                          <a:effectLst/>
                          <a:latin typeface="Book Antiqua" pitchFamily="18" charset="0"/>
                          <a:cs typeface="Arial" charset="0"/>
                        </a:rPr>
                        <a:t>Other Disciplines</a:t>
                      </a:r>
                    </a:p>
                  </a:txBody>
                  <a:tcPr marT="45692" marB="4569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7E7"/>
                    </a:solidFill>
                  </a:tcPr>
                </a:tc>
                <a:tc>
                  <a:txBody>
                    <a:bodyPr/>
                    <a:lstStyle>
                      <a:lvl1pPr eaLnBrk="0" hangingPunct="0">
                        <a:lnSpc>
                          <a:spcPct val="90000"/>
                        </a:lnSpc>
                        <a:spcBef>
                          <a:spcPct val="30000"/>
                        </a:spcBef>
                        <a:buClr>
                          <a:schemeClr val="accent1"/>
                        </a:buClr>
                        <a:buSzPct val="75000"/>
                        <a:buFont typeface="Wingdings" pitchFamily="2" charset="2"/>
                        <a:defRPr sz="2000" b="1">
                          <a:solidFill>
                            <a:schemeClr val="tx1"/>
                          </a:solidFill>
                          <a:latin typeface="Book Antiqua" pitchFamily="18" charset="0"/>
                        </a:defRPr>
                      </a:lvl1pPr>
                      <a:lvl2pPr marL="742950" indent="-285750" eaLnBrk="0" hangingPunct="0">
                        <a:lnSpc>
                          <a:spcPct val="90000"/>
                        </a:lnSpc>
                        <a:spcBef>
                          <a:spcPct val="30000"/>
                        </a:spcBef>
                        <a:buSzPct val="100000"/>
                        <a:defRPr sz="1600" b="1">
                          <a:solidFill>
                            <a:schemeClr val="tx1"/>
                          </a:solidFill>
                          <a:latin typeface="Book Antiqua" pitchFamily="18" charset="0"/>
                        </a:defRPr>
                      </a:lvl2pPr>
                      <a:lvl3pPr marL="1143000" indent="-228600" eaLnBrk="0" hangingPunct="0">
                        <a:lnSpc>
                          <a:spcPct val="90000"/>
                        </a:lnSpc>
                        <a:spcBef>
                          <a:spcPct val="30000"/>
                        </a:spcBef>
                        <a:buClr>
                          <a:schemeClr val="accent1"/>
                        </a:buClr>
                        <a:buSzPct val="100000"/>
                        <a:defRPr sz="1600" b="1">
                          <a:solidFill>
                            <a:schemeClr val="tx1"/>
                          </a:solidFill>
                          <a:latin typeface="Book Antiqua" pitchFamily="18" charset="0"/>
                        </a:defRPr>
                      </a:lvl3pPr>
                      <a:lvl4pPr marL="1600200" indent="-228600" eaLnBrk="0" hangingPunct="0">
                        <a:lnSpc>
                          <a:spcPct val="90000"/>
                        </a:lnSpc>
                        <a:spcBef>
                          <a:spcPct val="30000"/>
                        </a:spcBef>
                        <a:buClr>
                          <a:schemeClr val="accent1"/>
                        </a:buClr>
                        <a:buSzPct val="75000"/>
                        <a:buFont typeface="Wingdings" pitchFamily="2" charset="2"/>
                        <a:defRPr sz="1200" b="1">
                          <a:solidFill>
                            <a:schemeClr val="tx1"/>
                          </a:solidFill>
                          <a:latin typeface="Book Antiqua" pitchFamily="18" charset="0"/>
                        </a:defRPr>
                      </a:lvl4pPr>
                      <a:lvl5pPr marL="2057400" indent="-228600" eaLnBrk="0" hangingPunct="0">
                        <a:lnSpc>
                          <a:spcPct val="90000"/>
                        </a:lnSpc>
                        <a:spcBef>
                          <a:spcPct val="30000"/>
                        </a:spcBef>
                        <a:buSzPct val="100000"/>
                        <a:defRPr sz="1200" b="1">
                          <a:solidFill>
                            <a:schemeClr val="tx1"/>
                          </a:solidFill>
                          <a:latin typeface="Book Antiqua" pitchFamily="18" charset="0"/>
                        </a:defRPr>
                      </a:lvl5pPr>
                      <a:lvl6pPr marL="25146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6pPr>
                      <a:lvl7pPr marL="29718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7pPr>
                      <a:lvl8pPr marL="34290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8pPr>
                      <a:lvl9pPr marL="38862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400" b="0" i="0" u="none" strike="noStrike" cap="none" normalizeH="0" baseline="0" dirty="0" smtClean="0">
                          <a:ln>
                            <a:noFill/>
                          </a:ln>
                          <a:solidFill>
                            <a:srgbClr val="000000"/>
                          </a:solidFill>
                          <a:effectLst/>
                          <a:latin typeface="Book Antiqua" pitchFamily="18" charset="0"/>
                          <a:cs typeface="Arial" charset="0"/>
                        </a:rPr>
                        <a:t>2121</a:t>
                      </a:r>
                    </a:p>
                  </a:txBody>
                  <a:tcPr marT="45692" marB="4569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7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400" b="0" i="0" u="none" strike="noStrike" cap="none" normalizeH="0" baseline="0" dirty="0" smtClean="0">
                          <a:ln>
                            <a:noFill/>
                          </a:ln>
                          <a:solidFill>
                            <a:srgbClr val="000000"/>
                          </a:solidFill>
                          <a:effectLst/>
                          <a:latin typeface="Book Antiqua" pitchFamily="18" charset="0"/>
                          <a:cs typeface="Arial" charset="0"/>
                        </a:rPr>
                        <a:t>80%</a:t>
                      </a:r>
                    </a:p>
                  </a:txBody>
                  <a:tcPr marT="45692" marB="4569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7E7"/>
                    </a:solidFill>
                  </a:tcPr>
                </a:tc>
                <a:extLst>
                  <a:ext uri="{0D108BD9-81ED-4DB2-BD59-A6C34878D82A}">
                    <a16:rowId xmlns:a16="http://schemas.microsoft.com/office/drawing/2014/main" val="10007"/>
                  </a:ext>
                </a:extLst>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524000" y="271463"/>
            <a:ext cx="7239000" cy="795337"/>
          </a:xfrm>
        </p:spPr>
        <p:txBody>
          <a:bodyPr/>
          <a:lstStyle/>
          <a:p>
            <a:pPr algn="ctr">
              <a:lnSpc>
                <a:spcPct val="100000"/>
              </a:lnSpc>
              <a:defRPr/>
            </a:pPr>
            <a:r>
              <a:rPr lang="en-US" altLang="en-US" sz="3600" dirty="0" smtClean="0"/>
              <a:t>2015 National FE Pass </a:t>
            </a:r>
            <a:r>
              <a:rPr lang="en-US" altLang="en-US" sz="3600" dirty="0"/>
              <a:t>R</a:t>
            </a:r>
            <a:r>
              <a:rPr lang="en-US" altLang="en-US" sz="3600" dirty="0" smtClean="0"/>
              <a:t>ates</a:t>
            </a:r>
            <a:r>
              <a:rPr lang="en-US" altLang="en-US" i="0" dirty="0" smtClean="0">
                <a:solidFill>
                  <a:srgbClr val="000000"/>
                </a:solidFill>
                <a:effectLst/>
                <a:latin typeface="Arial" charset="0"/>
                <a:cs typeface="Arial" charset="0"/>
              </a:rPr>
              <a:t/>
            </a:r>
            <a:br>
              <a:rPr lang="en-US" altLang="en-US" i="0" dirty="0" smtClean="0">
                <a:solidFill>
                  <a:srgbClr val="000000"/>
                </a:solidFill>
                <a:effectLst/>
                <a:latin typeface="Arial" charset="0"/>
                <a:cs typeface="Arial" charset="0"/>
              </a:rPr>
            </a:br>
            <a:r>
              <a:rPr lang="en-US" altLang="en-US" sz="7200" i="0" dirty="0" smtClean="0">
                <a:solidFill>
                  <a:schemeClr val="tx1"/>
                </a:solidFill>
                <a:effectLst/>
              </a:rPr>
              <a:t/>
            </a:r>
            <a:br>
              <a:rPr lang="en-US" altLang="en-US" sz="7200" i="0" dirty="0" smtClean="0">
                <a:solidFill>
                  <a:schemeClr val="tx1"/>
                </a:solidFill>
                <a:effectLst/>
              </a:rPr>
            </a:br>
            <a:r>
              <a:rPr lang="en-US" altLang="en-US" sz="7200" i="0" dirty="0" smtClean="0">
                <a:solidFill>
                  <a:schemeClr val="tx1"/>
                </a:solidFill>
                <a:effectLst/>
              </a:rPr>
              <a:t/>
            </a:r>
            <a:br>
              <a:rPr lang="en-US" altLang="en-US" sz="7200" i="0" dirty="0" smtClean="0">
                <a:solidFill>
                  <a:schemeClr val="tx1"/>
                </a:solidFill>
                <a:effectLst/>
              </a:rPr>
            </a:br>
            <a:endParaRPr lang="en-US" altLang="en-US" dirty="0" smtClean="0"/>
          </a:p>
        </p:txBody>
      </p:sp>
      <p:sp>
        <p:nvSpPr>
          <p:cNvPr id="20483" name="TextBox 2"/>
          <p:cNvSpPr txBox="1">
            <a:spLocks noChangeArrowheads="1"/>
          </p:cNvSpPr>
          <p:nvPr/>
        </p:nvSpPr>
        <p:spPr bwMode="auto">
          <a:xfrm>
            <a:off x="320675" y="914400"/>
            <a:ext cx="853440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ct val="30000"/>
              </a:spcBef>
              <a:buClr>
                <a:schemeClr val="accent1"/>
              </a:buClr>
              <a:buSzPct val="75000"/>
              <a:buFont typeface="Wingdings" pitchFamily="2" charset="2"/>
              <a:buChar char="Ø"/>
              <a:defRPr sz="2400" b="1">
                <a:solidFill>
                  <a:schemeClr val="tx1"/>
                </a:solidFill>
                <a:latin typeface="Book Antiqua" pitchFamily="18" charset="0"/>
              </a:defRPr>
            </a:lvl1pPr>
            <a:lvl2pPr marL="742950" indent="-285750" eaLnBrk="0" hangingPunct="0">
              <a:lnSpc>
                <a:spcPct val="90000"/>
              </a:lnSpc>
              <a:spcBef>
                <a:spcPct val="30000"/>
              </a:spcBef>
              <a:buSzPct val="100000"/>
              <a:buChar char="–"/>
              <a:defRPr b="1">
                <a:solidFill>
                  <a:schemeClr val="tx1"/>
                </a:solidFill>
                <a:latin typeface="Book Antiqua" pitchFamily="18" charset="0"/>
              </a:defRPr>
            </a:lvl2pPr>
            <a:lvl3pPr marL="1143000" indent="-228600" eaLnBrk="0" hangingPunct="0">
              <a:lnSpc>
                <a:spcPct val="90000"/>
              </a:lnSpc>
              <a:spcBef>
                <a:spcPct val="30000"/>
              </a:spcBef>
              <a:buClr>
                <a:schemeClr val="accent1"/>
              </a:buClr>
              <a:buSzPct val="100000"/>
              <a:buChar char="»"/>
              <a:defRPr b="1">
                <a:solidFill>
                  <a:schemeClr val="tx1"/>
                </a:solidFill>
                <a:latin typeface="Book Antiqua" pitchFamily="18" charset="0"/>
              </a:defRPr>
            </a:lvl3pPr>
            <a:lvl4pPr marL="1600200" indent="-228600" eaLnBrk="0" hangingPunct="0">
              <a:lnSpc>
                <a:spcPct val="90000"/>
              </a:lnSpc>
              <a:spcBef>
                <a:spcPct val="30000"/>
              </a:spcBef>
              <a:buClr>
                <a:schemeClr val="accent1"/>
              </a:buClr>
              <a:buSzPct val="75000"/>
              <a:buFont typeface="Wingdings" pitchFamily="2" charset="2"/>
              <a:buChar char="Ø"/>
              <a:defRPr sz="1400" b="1">
                <a:solidFill>
                  <a:schemeClr val="tx1"/>
                </a:solidFill>
                <a:latin typeface="Book Antiqua" pitchFamily="18" charset="0"/>
              </a:defRPr>
            </a:lvl4pPr>
            <a:lvl5pPr marL="2057400" indent="-228600" eaLnBrk="0" hangingPunct="0">
              <a:lnSpc>
                <a:spcPct val="90000"/>
              </a:lnSpc>
              <a:spcBef>
                <a:spcPct val="30000"/>
              </a:spcBef>
              <a:buSzPct val="100000"/>
              <a:buChar char="–"/>
              <a:defRPr sz="1400" b="1">
                <a:solidFill>
                  <a:schemeClr val="tx1"/>
                </a:solidFill>
                <a:latin typeface="Book Antiqua" pitchFamily="18" charset="0"/>
              </a:defRPr>
            </a:lvl5pPr>
            <a:lvl6pPr marL="25146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6pPr>
            <a:lvl7pPr marL="29718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7pPr>
            <a:lvl8pPr marL="34290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8pPr>
            <a:lvl9pPr marL="38862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9pPr>
          </a:lstStyle>
          <a:p>
            <a:pPr algn="ctr" eaLnBrk="1" hangingPunct="1">
              <a:lnSpc>
                <a:spcPct val="100000"/>
              </a:lnSpc>
              <a:spcBef>
                <a:spcPct val="0"/>
              </a:spcBef>
              <a:buClrTx/>
              <a:buSzTx/>
              <a:buFontTx/>
              <a:buNone/>
            </a:pPr>
            <a:r>
              <a:rPr lang="en-US" altLang="en-US" sz="2600"/>
              <a:t>Pass Rates for those taking the Other Disciplines exam </a:t>
            </a:r>
          </a:p>
        </p:txBody>
      </p:sp>
      <p:graphicFrame>
        <p:nvGraphicFramePr>
          <p:cNvPr id="3" name="Table 2"/>
          <p:cNvGraphicFramePr>
            <a:graphicFrameLocks noGrp="1"/>
          </p:cNvGraphicFramePr>
          <p:nvPr>
            <p:extLst>
              <p:ext uri="{D42A27DB-BD31-4B8C-83A1-F6EECF244321}">
                <p14:modId xmlns:p14="http://schemas.microsoft.com/office/powerpoint/2010/main" val="1801521400"/>
              </p:ext>
            </p:extLst>
          </p:nvPr>
        </p:nvGraphicFramePr>
        <p:xfrm>
          <a:off x="584200" y="1524000"/>
          <a:ext cx="8008937" cy="4327544"/>
        </p:xfrm>
        <a:graphic>
          <a:graphicData uri="http://schemas.openxmlformats.org/drawingml/2006/table">
            <a:tbl>
              <a:tblPr/>
              <a:tblGrid>
                <a:gridCol w="3067288">
                  <a:extLst>
                    <a:ext uri="{9D8B030D-6E8A-4147-A177-3AD203B41FA5}">
                      <a16:colId xmlns:a16="http://schemas.microsoft.com/office/drawing/2014/main" val="20000"/>
                    </a:ext>
                  </a:extLst>
                </a:gridCol>
                <a:gridCol w="2461181">
                  <a:extLst>
                    <a:ext uri="{9D8B030D-6E8A-4147-A177-3AD203B41FA5}">
                      <a16:colId xmlns:a16="http://schemas.microsoft.com/office/drawing/2014/main" val="20001"/>
                    </a:ext>
                  </a:extLst>
                </a:gridCol>
                <a:gridCol w="2480468">
                  <a:extLst>
                    <a:ext uri="{9D8B030D-6E8A-4147-A177-3AD203B41FA5}">
                      <a16:colId xmlns:a16="http://schemas.microsoft.com/office/drawing/2014/main" val="20002"/>
                    </a:ext>
                  </a:extLst>
                </a:gridCol>
              </a:tblGrid>
              <a:tr h="365702">
                <a:tc>
                  <a:txBody>
                    <a:bodyPr/>
                    <a:lstStyle>
                      <a:lvl1pPr eaLnBrk="0" hangingPunct="0">
                        <a:lnSpc>
                          <a:spcPct val="90000"/>
                        </a:lnSpc>
                        <a:spcBef>
                          <a:spcPct val="30000"/>
                        </a:spcBef>
                        <a:buClr>
                          <a:schemeClr val="accent1"/>
                        </a:buClr>
                        <a:buSzPct val="75000"/>
                        <a:buFont typeface="Wingdings" pitchFamily="2" charset="2"/>
                        <a:defRPr sz="2000" b="1">
                          <a:solidFill>
                            <a:schemeClr val="tx1"/>
                          </a:solidFill>
                          <a:latin typeface="Book Antiqua" pitchFamily="18" charset="0"/>
                        </a:defRPr>
                      </a:lvl1pPr>
                      <a:lvl2pPr marL="742950" indent="-285750" eaLnBrk="0" hangingPunct="0">
                        <a:lnSpc>
                          <a:spcPct val="90000"/>
                        </a:lnSpc>
                        <a:spcBef>
                          <a:spcPct val="30000"/>
                        </a:spcBef>
                        <a:buSzPct val="100000"/>
                        <a:defRPr sz="1600" b="1">
                          <a:solidFill>
                            <a:schemeClr val="tx1"/>
                          </a:solidFill>
                          <a:latin typeface="Book Antiqua" pitchFamily="18" charset="0"/>
                        </a:defRPr>
                      </a:lvl2pPr>
                      <a:lvl3pPr marL="1143000" indent="-228600" eaLnBrk="0" hangingPunct="0">
                        <a:lnSpc>
                          <a:spcPct val="90000"/>
                        </a:lnSpc>
                        <a:spcBef>
                          <a:spcPct val="30000"/>
                        </a:spcBef>
                        <a:buClr>
                          <a:schemeClr val="accent1"/>
                        </a:buClr>
                        <a:buSzPct val="100000"/>
                        <a:defRPr sz="1600" b="1">
                          <a:solidFill>
                            <a:schemeClr val="tx1"/>
                          </a:solidFill>
                          <a:latin typeface="Book Antiqua" pitchFamily="18" charset="0"/>
                        </a:defRPr>
                      </a:lvl3pPr>
                      <a:lvl4pPr marL="1600200" indent="-228600" eaLnBrk="0" hangingPunct="0">
                        <a:lnSpc>
                          <a:spcPct val="90000"/>
                        </a:lnSpc>
                        <a:spcBef>
                          <a:spcPct val="30000"/>
                        </a:spcBef>
                        <a:buClr>
                          <a:schemeClr val="accent1"/>
                        </a:buClr>
                        <a:buSzPct val="75000"/>
                        <a:buFont typeface="Wingdings" pitchFamily="2" charset="2"/>
                        <a:defRPr sz="1200" b="1">
                          <a:solidFill>
                            <a:schemeClr val="tx1"/>
                          </a:solidFill>
                          <a:latin typeface="Book Antiqua" pitchFamily="18" charset="0"/>
                        </a:defRPr>
                      </a:lvl4pPr>
                      <a:lvl5pPr marL="2057400" indent="-228600" eaLnBrk="0" hangingPunct="0">
                        <a:lnSpc>
                          <a:spcPct val="90000"/>
                        </a:lnSpc>
                        <a:spcBef>
                          <a:spcPct val="30000"/>
                        </a:spcBef>
                        <a:buSzPct val="100000"/>
                        <a:defRPr sz="1200" b="1">
                          <a:solidFill>
                            <a:schemeClr val="tx1"/>
                          </a:solidFill>
                          <a:latin typeface="Book Antiqua" pitchFamily="18" charset="0"/>
                        </a:defRPr>
                      </a:lvl5pPr>
                      <a:lvl6pPr marL="25146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6pPr>
                      <a:lvl7pPr marL="29718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7pPr>
                      <a:lvl8pPr marL="34290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8pPr>
                      <a:lvl9pPr marL="38862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smtClean="0">
                          <a:ln>
                            <a:noFill/>
                          </a:ln>
                          <a:solidFill>
                            <a:srgbClr val="FFFFFF"/>
                          </a:solidFill>
                          <a:effectLst/>
                          <a:latin typeface="Book Antiqua" pitchFamily="18" charset="0"/>
                          <a:cs typeface="Arial" charset="0"/>
                        </a:rPr>
                        <a:t>Exam</a:t>
                      </a:r>
                    </a:p>
                  </a:txBody>
                  <a:tcPr marT="45692" marB="4569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eaLnBrk="0" hangingPunct="0">
                        <a:lnSpc>
                          <a:spcPct val="90000"/>
                        </a:lnSpc>
                        <a:spcBef>
                          <a:spcPct val="30000"/>
                        </a:spcBef>
                        <a:buClr>
                          <a:schemeClr val="accent1"/>
                        </a:buClr>
                        <a:buSzPct val="75000"/>
                        <a:buFont typeface="Wingdings" pitchFamily="2" charset="2"/>
                        <a:defRPr sz="2000" b="1">
                          <a:solidFill>
                            <a:schemeClr val="tx1"/>
                          </a:solidFill>
                          <a:latin typeface="Book Antiqua" pitchFamily="18" charset="0"/>
                        </a:defRPr>
                      </a:lvl1pPr>
                      <a:lvl2pPr marL="742950" indent="-285750" eaLnBrk="0" hangingPunct="0">
                        <a:lnSpc>
                          <a:spcPct val="90000"/>
                        </a:lnSpc>
                        <a:spcBef>
                          <a:spcPct val="30000"/>
                        </a:spcBef>
                        <a:buSzPct val="100000"/>
                        <a:defRPr sz="1600" b="1">
                          <a:solidFill>
                            <a:schemeClr val="tx1"/>
                          </a:solidFill>
                          <a:latin typeface="Book Antiqua" pitchFamily="18" charset="0"/>
                        </a:defRPr>
                      </a:lvl2pPr>
                      <a:lvl3pPr marL="1143000" indent="-228600" eaLnBrk="0" hangingPunct="0">
                        <a:lnSpc>
                          <a:spcPct val="90000"/>
                        </a:lnSpc>
                        <a:spcBef>
                          <a:spcPct val="30000"/>
                        </a:spcBef>
                        <a:buClr>
                          <a:schemeClr val="accent1"/>
                        </a:buClr>
                        <a:buSzPct val="100000"/>
                        <a:defRPr sz="1600" b="1">
                          <a:solidFill>
                            <a:schemeClr val="tx1"/>
                          </a:solidFill>
                          <a:latin typeface="Book Antiqua" pitchFamily="18" charset="0"/>
                        </a:defRPr>
                      </a:lvl3pPr>
                      <a:lvl4pPr marL="1600200" indent="-228600" eaLnBrk="0" hangingPunct="0">
                        <a:lnSpc>
                          <a:spcPct val="90000"/>
                        </a:lnSpc>
                        <a:spcBef>
                          <a:spcPct val="30000"/>
                        </a:spcBef>
                        <a:buClr>
                          <a:schemeClr val="accent1"/>
                        </a:buClr>
                        <a:buSzPct val="75000"/>
                        <a:buFont typeface="Wingdings" pitchFamily="2" charset="2"/>
                        <a:defRPr sz="1200" b="1">
                          <a:solidFill>
                            <a:schemeClr val="tx1"/>
                          </a:solidFill>
                          <a:latin typeface="Book Antiqua" pitchFamily="18" charset="0"/>
                        </a:defRPr>
                      </a:lvl4pPr>
                      <a:lvl5pPr marL="2057400" indent="-228600" eaLnBrk="0" hangingPunct="0">
                        <a:lnSpc>
                          <a:spcPct val="90000"/>
                        </a:lnSpc>
                        <a:spcBef>
                          <a:spcPct val="30000"/>
                        </a:spcBef>
                        <a:buSzPct val="100000"/>
                        <a:defRPr sz="1200" b="1">
                          <a:solidFill>
                            <a:schemeClr val="tx1"/>
                          </a:solidFill>
                          <a:latin typeface="Book Antiqua" pitchFamily="18" charset="0"/>
                        </a:defRPr>
                      </a:lvl5pPr>
                      <a:lvl6pPr marL="25146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6pPr>
                      <a:lvl7pPr marL="29718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7pPr>
                      <a:lvl8pPr marL="34290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8pPr>
                      <a:lvl9pPr marL="38862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smtClean="0">
                          <a:ln>
                            <a:noFill/>
                          </a:ln>
                          <a:solidFill>
                            <a:srgbClr val="FFFFFF"/>
                          </a:solidFill>
                          <a:effectLst/>
                          <a:latin typeface="Book Antiqua" pitchFamily="18" charset="0"/>
                          <a:cs typeface="Arial" charset="0"/>
                        </a:rPr>
                        <a:t>Volume</a:t>
                      </a:r>
                    </a:p>
                  </a:txBody>
                  <a:tcPr marT="45692" marB="4569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smtClean="0">
                          <a:ln>
                            <a:noFill/>
                          </a:ln>
                          <a:solidFill>
                            <a:srgbClr val="FFFFFF"/>
                          </a:solidFill>
                          <a:effectLst/>
                          <a:latin typeface="Book Antiqua" pitchFamily="18" charset="0"/>
                          <a:cs typeface="Arial" charset="0"/>
                        </a:rPr>
                        <a:t>Pass Rate</a:t>
                      </a:r>
                    </a:p>
                  </a:txBody>
                  <a:tcPr marT="45692" marB="4569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39618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rgbClr val="000000"/>
                          </a:solidFill>
                          <a:effectLst/>
                          <a:latin typeface="Book Antiqua" pitchFamily="18" charset="0"/>
                          <a:cs typeface="Arial" charset="0"/>
                        </a:rPr>
                        <a:t>Aeronautical/Aerospace</a:t>
                      </a:r>
                    </a:p>
                  </a:txBody>
                  <a:tcPr marT="45692" marB="4569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FFE7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rgbClr val="000000"/>
                          </a:solidFill>
                          <a:effectLst/>
                          <a:latin typeface="Book Antiqua" pitchFamily="18" charset="0"/>
                          <a:cs typeface="Arial" charset="0"/>
                        </a:rPr>
                        <a:t>61</a:t>
                      </a:r>
                    </a:p>
                  </a:txBody>
                  <a:tcPr marT="45692" marB="4569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FFE7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rgbClr val="000000"/>
                          </a:solidFill>
                          <a:effectLst/>
                          <a:latin typeface="Book Antiqua" pitchFamily="18" charset="0"/>
                          <a:cs typeface="Arial" charset="0"/>
                        </a:rPr>
                        <a:t>92%</a:t>
                      </a:r>
                    </a:p>
                  </a:txBody>
                  <a:tcPr marT="45692" marB="4569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FFE7E7"/>
                    </a:solidFill>
                  </a:tcPr>
                </a:tc>
                <a:extLst>
                  <a:ext uri="{0D108BD9-81ED-4DB2-BD59-A6C34878D82A}">
                    <a16:rowId xmlns:a16="http://schemas.microsoft.com/office/drawing/2014/main" val="10001"/>
                  </a:ext>
                </a:extLst>
              </a:tr>
              <a:tr h="39618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rgbClr val="000000"/>
                          </a:solidFill>
                          <a:effectLst/>
                          <a:latin typeface="Book Antiqua" pitchFamily="18" charset="0"/>
                          <a:cs typeface="Arial" charset="0"/>
                        </a:rPr>
                        <a:t>Agricultural</a:t>
                      </a:r>
                    </a:p>
                  </a:txBody>
                  <a:tcPr marT="45692" marB="4569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rgbClr val="000000"/>
                          </a:solidFill>
                          <a:effectLst/>
                          <a:latin typeface="Book Antiqua" pitchFamily="18" charset="0"/>
                          <a:cs typeface="Arial" charset="0"/>
                        </a:rPr>
                        <a:t>69</a:t>
                      </a:r>
                    </a:p>
                  </a:txBody>
                  <a:tcPr marT="45692" marB="4569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rgbClr val="000000"/>
                          </a:solidFill>
                          <a:effectLst/>
                          <a:latin typeface="Book Antiqua" pitchFamily="18" charset="0"/>
                          <a:cs typeface="Arial" charset="0"/>
                        </a:rPr>
                        <a:t>90%</a:t>
                      </a:r>
                    </a:p>
                  </a:txBody>
                  <a:tcPr marT="45692" marB="4569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5"/>
                    </a:solidFill>
                  </a:tcPr>
                </a:tc>
                <a:extLst>
                  <a:ext uri="{0D108BD9-81ED-4DB2-BD59-A6C34878D82A}">
                    <a16:rowId xmlns:a16="http://schemas.microsoft.com/office/drawing/2014/main" val="10002"/>
                  </a:ext>
                </a:extLst>
              </a:tr>
              <a:tr h="396182">
                <a:tc>
                  <a:txBody>
                    <a:bodyPr/>
                    <a:lstStyle>
                      <a:lvl1pPr eaLnBrk="0" hangingPunct="0">
                        <a:lnSpc>
                          <a:spcPct val="90000"/>
                        </a:lnSpc>
                        <a:spcBef>
                          <a:spcPct val="30000"/>
                        </a:spcBef>
                        <a:buClr>
                          <a:schemeClr val="accent1"/>
                        </a:buClr>
                        <a:buSzPct val="75000"/>
                        <a:buFont typeface="Wingdings" pitchFamily="2" charset="2"/>
                        <a:defRPr sz="2000" b="1">
                          <a:solidFill>
                            <a:schemeClr val="tx1"/>
                          </a:solidFill>
                          <a:latin typeface="Book Antiqua" pitchFamily="18" charset="0"/>
                        </a:defRPr>
                      </a:lvl1pPr>
                      <a:lvl2pPr marL="742950" indent="-285750" eaLnBrk="0" hangingPunct="0">
                        <a:lnSpc>
                          <a:spcPct val="90000"/>
                        </a:lnSpc>
                        <a:spcBef>
                          <a:spcPct val="30000"/>
                        </a:spcBef>
                        <a:buSzPct val="100000"/>
                        <a:defRPr sz="1600" b="1">
                          <a:solidFill>
                            <a:schemeClr val="tx1"/>
                          </a:solidFill>
                          <a:latin typeface="Book Antiqua" pitchFamily="18" charset="0"/>
                        </a:defRPr>
                      </a:lvl2pPr>
                      <a:lvl3pPr marL="1143000" indent="-228600" eaLnBrk="0" hangingPunct="0">
                        <a:lnSpc>
                          <a:spcPct val="90000"/>
                        </a:lnSpc>
                        <a:spcBef>
                          <a:spcPct val="30000"/>
                        </a:spcBef>
                        <a:buClr>
                          <a:schemeClr val="accent1"/>
                        </a:buClr>
                        <a:buSzPct val="100000"/>
                        <a:defRPr sz="1600" b="1">
                          <a:solidFill>
                            <a:schemeClr val="tx1"/>
                          </a:solidFill>
                          <a:latin typeface="Book Antiqua" pitchFamily="18" charset="0"/>
                        </a:defRPr>
                      </a:lvl3pPr>
                      <a:lvl4pPr marL="1600200" indent="-228600" eaLnBrk="0" hangingPunct="0">
                        <a:lnSpc>
                          <a:spcPct val="90000"/>
                        </a:lnSpc>
                        <a:spcBef>
                          <a:spcPct val="30000"/>
                        </a:spcBef>
                        <a:buClr>
                          <a:schemeClr val="accent1"/>
                        </a:buClr>
                        <a:buSzPct val="75000"/>
                        <a:buFont typeface="Wingdings" pitchFamily="2" charset="2"/>
                        <a:defRPr sz="1200" b="1">
                          <a:solidFill>
                            <a:schemeClr val="tx1"/>
                          </a:solidFill>
                          <a:latin typeface="Book Antiqua" pitchFamily="18" charset="0"/>
                        </a:defRPr>
                      </a:lvl4pPr>
                      <a:lvl5pPr marL="2057400" indent="-228600" eaLnBrk="0" hangingPunct="0">
                        <a:lnSpc>
                          <a:spcPct val="90000"/>
                        </a:lnSpc>
                        <a:spcBef>
                          <a:spcPct val="30000"/>
                        </a:spcBef>
                        <a:buSzPct val="100000"/>
                        <a:defRPr sz="1200" b="1">
                          <a:solidFill>
                            <a:schemeClr val="tx1"/>
                          </a:solidFill>
                          <a:latin typeface="Book Antiqua" pitchFamily="18" charset="0"/>
                        </a:defRPr>
                      </a:lvl5pPr>
                      <a:lvl6pPr marL="25146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6pPr>
                      <a:lvl7pPr marL="29718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7pPr>
                      <a:lvl8pPr marL="34290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8pPr>
                      <a:lvl9pPr marL="38862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rgbClr val="000000"/>
                          </a:solidFill>
                          <a:effectLst/>
                          <a:latin typeface="Book Antiqua" pitchFamily="18" charset="0"/>
                          <a:cs typeface="Arial" charset="0"/>
                        </a:rPr>
                        <a:t>Architectural</a:t>
                      </a:r>
                    </a:p>
                  </a:txBody>
                  <a:tcPr marT="45692" marB="4569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7E7"/>
                    </a:solidFill>
                  </a:tcPr>
                </a:tc>
                <a:tc>
                  <a:txBody>
                    <a:bodyPr/>
                    <a:lstStyle>
                      <a:lvl1pPr eaLnBrk="0" hangingPunct="0">
                        <a:lnSpc>
                          <a:spcPct val="90000"/>
                        </a:lnSpc>
                        <a:spcBef>
                          <a:spcPct val="30000"/>
                        </a:spcBef>
                        <a:buClr>
                          <a:schemeClr val="accent1"/>
                        </a:buClr>
                        <a:buSzPct val="75000"/>
                        <a:buFont typeface="Wingdings" pitchFamily="2" charset="2"/>
                        <a:defRPr sz="2000" b="1">
                          <a:solidFill>
                            <a:schemeClr val="tx1"/>
                          </a:solidFill>
                          <a:latin typeface="Book Antiqua" pitchFamily="18" charset="0"/>
                        </a:defRPr>
                      </a:lvl1pPr>
                      <a:lvl2pPr marL="742950" indent="-285750" eaLnBrk="0" hangingPunct="0">
                        <a:lnSpc>
                          <a:spcPct val="90000"/>
                        </a:lnSpc>
                        <a:spcBef>
                          <a:spcPct val="30000"/>
                        </a:spcBef>
                        <a:buSzPct val="100000"/>
                        <a:defRPr sz="1600" b="1">
                          <a:solidFill>
                            <a:schemeClr val="tx1"/>
                          </a:solidFill>
                          <a:latin typeface="Book Antiqua" pitchFamily="18" charset="0"/>
                        </a:defRPr>
                      </a:lvl2pPr>
                      <a:lvl3pPr marL="1143000" indent="-228600" eaLnBrk="0" hangingPunct="0">
                        <a:lnSpc>
                          <a:spcPct val="90000"/>
                        </a:lnSpc>
                        <a:spcBef>
                          <a:spcPct val="30000"/>
                        </a:spcBef>
                        <a:buClr>
                          <a:schemeClr val="accent1"/>
                        </a:buClr>
                        <a:buSzPct val="100000"/>
                        <a:defRPr sz="1600" b="1">
                          <a:solidFill>
                            <a:schemeClr val="tx1"/>
                          </a:solidFill>
                          <a:latin typeface="Book Antiqua" pitchFamily="18" charset="0"/>
                        </a:defRPr>
                      </a:lvl3pPr>
                      <a:lvl4pPr marL="1600200" indent="-228600" eaLnBrk="0" hangingPunct="0">
                        <a:lnSpc>
                          <a:spcPct val="90000"/>
                        </a:lnSpc>
                        <a:spcBef>
                          <a:spcPct val="30000"/>
                        </a:spcBef>
                        <a:buClr>
                          <a:schemeClr val="accent1"/>
                        </a:buClr>
                        <a:buSzPct val="75000"/>
                        <a:buFont typeface="Wingdings" pitchFamily="2" charset="2"/>
                        <a:defRPr sz="1200" b="1">
                          <a:solidFill>
                            <a:schemeClr val="tx1"/>
                          </a:solidFill>
                          <a:latin typeface="Book Antiqua" pitchFamily="18" charset="0"/>
                        </a:defRPr>
                      </a:lvl4pPr>
                      <a:lvl5pPr marL="2057400" indent="-228600" eaLnBrk="0" hangingPunct="0">
                        <a:lnSpc>
                          <a:spcPct val="90000"/>
                        </a:lnSpc>
                        <a:spcBef>
                          <a:spcPct val="30000"/>
                        </a:spcBef>
                        <a:buSzPct val="100000"/>
                        <a:defRPr sz="1200" b="1">
                          <a:solidFill>
                            <a:schemeClr val="tx1"/>
                          </a:solidFill>
                          <a:latin typeface="Book Antiqua" pitchFamily="18" charset="0"/>
                        </a:defRPr>
                      </a:lvl5pPr>
                      <a:lvl6pPr marL="25146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6pPr>
                      <a:lvl7pPr marL="29718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7pPr>
                      <a:lvl8pPr marL="34290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8pPr>
                      <a:lvl9pPr marL="38862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rgbClr val="000000"/>
                          </a:solidFill>
                          <a:effectLst/>
                          <a:latin typeface="Book Antiqua" pitchFamily="18" charset="0"/>
                          <a:cs typeface="Arial" charset="0"/>
                        </a:rPr>
                        <a:t>141</a:t>
                      </a:r>
                    </a:p>
                  </a:txBody>
                  <a:tcPr marT="45692" marB="4569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7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rgbClr val="000000"/>
                          </a:solidFill>
                          <a:effectLst/>
                          <a:latin typeface="Book Antiqua" pitchFamily="18" charset="0"/>
                          <a:cs typeface="Arial" charset="0"/>
                        </a:rPr>
                        <a:t>77%</a:t>
                      </a:r>
                    </a:p>
                  </a:txBody>
                  <a:tcPr marT="45692" marB="4569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7E7"/>
                    </a:solidFill>
                  </a:tcPr>
                </a:tc>
                <a:extLst>
                  <a:ext uri="{0D108BD9-81ED-4DB2-BD59-A6C34878D82A}">
                    <a16:rowId xmlns:a16="http://schemas.microsoft.com/office/drawing/2014/main" val="10003"/>
                  </a:ext>
                </a:extLst>
              </a:tr>
              <a:tr h="396182">
                <a:tc>
                  <a:txBody>
                    <a:bodyPr/>
                    <a:lstStyle>
                      <a:lvl1pPr eaLnBrk="0" hangingPunct="0">
                        <a:lnSpc>
                          <a:spcPct val="90000"/>
                        </a:lnSpc>
                        <a:spcBef>
                          <a:spcPct val="30000"/>
                        </a:spcBef>
                        <a:buClr>
                          <a:schemeClr val="accent1"/>
                        </a:buClr>
                        <a:buSzPct val="75000"/>
                        <a:buFont typeface="Wingdings" pitchFamily="2" charset="2"/>
                        <a:defRPr sz="2000" b="1">
                          <a:solidFill>
                            <a:schemeClr val="tx1"/>
                          </a:solidFill>
                          <a:latin typeface="Book Antiqua" pitchFamily="18" charset="0"/>
                        </a:defRPr>
                      </a:lvl1pPr>
                      <a:lvl2pPr marL="742950" indent="-285750" eaLnBrk="0" hangingPunct="0">
                        <a:lnSpc>
                          <a:spcPct val="90000"/>
                        </a:lnSpc>
                        <a:spcBef>
                          <a:spcPct val="30000"/>
                        </a:spcBef>
                        <a:buSzPct val="100000"/>
                        <a:defRPr sz="1600" b="1">
                          <a:solidFill>
                            <a:schemeClr val="tx1"/>
                          </a:solidFill>
                          <a:latin typeface="Book Antiqua" pitchFamily="18" charset="0"/>
                        </a:defRPr>
                      </a:lvl2pPr>
                      <a:lvl3pPr marL="1143000" indent="-228600" eaLnBrk="0" hangingPunct="0">
                        <a:lnSpc>
                          <a:spcPct val="90000"/>
                        </a:lnSpc>
                        <a:spcBef>
                          <a:spcPct val="30000"/>
                        </a:spcBef>
                        <a:buClr>
                          <a:schemeClr val="accent1"/>
                        </a:buClr>
                        <a:buSzPct val="100000"/>
                        <a:defRPr sz="1600" b="1">
                          <a:solidFill>
                            <a:schemeClr val="tx1"/>
                          </a:solidFill>
                          <a:latin typeface="Book Antiqua" pitchFamily="18" charset="0"/>
                        </a:defRPr>
                      </a:lvl3pPr>
                      <a:lvl4pPr marL="1600200" indent="-228600" eaLnBrk="0" hangingPunct="0">
                        <a:lnSpc>
                          <a:spcPct val="90000"/>
                        </a:lnSpc>
                        <a:spcBef>
                          <a:spcPct val="30000"/>
                        </a:spcBef>
                        <a:buClr>
                          <a:schemeClr val="accent1"/>
                        </a:buClr>
                        <a:buSzPct val="75000"/>
                        <a:buFont typeface="Wingdings" pitchFamily="2" charset="2"/>
                        <a:defRPr sz="1200" b="1">
                          <a:solidFill>
                            <a:schemeClr val="tx1"/>
                          </a:solidFill>
                          <a:latin typeface="Book Antiqua" pitchFamily="18" charset="0"/>
                        </a:defRPr>
                      </a:lvl4pPr>
                      <a:lvl5pPr marL="2057400" indent="-228600" eaLnBrk="0" hangingPunct="0">
                        <a:lnSpc>
                          <a:spcPct val="90000"/>
                        </a:lnSpc>
                        <a:spcBef>
                          <a:spcPct val="30000"/>
                        </a:spcBef>
                        <a:buSzPct val="100000"/>
                        <a:defRPr sz="1200" b="1">
                          <a:solidFill>
                            <a:schemeClr val="tx1"/>
                          </a:solidFill>
                          <a:latin typeface="Book Antiqua" pitchFamily="18" charset="0"/>
                        </a:defRPr>
                      </a:lvl5pPr>
                      <a:lvl6pPr marL="25146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6pPr>
                      <a:lvl7pPr marL="29718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7pPr>
                      <a:lvl8pPr marL="34290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8pPr>
                      <a:lvl9pPr marL="38862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rgbClr val="000000"/>
                          </a:solidFill>
                          <a:effectLst/>
                          <a:latin typeface="Book Antiqua" pitchFamily="18" charset="0"/>
                          <a:cs typeface="Arial" charset="0"/>
                        </a:rPr>
                        <a:t>Biological</a:t>
                      </a:r>
                    </a:p>
                  </a:txBody>
                  <a:tcPr marT="45692" marB="4569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solidFill>
                  </a:tcPr>
                </a:tc>
                <a:tc>
                  <a:txBody>
                    <a:bodyPr/>
                    <a:lstStyle>
                      <a:lvl1pPr eaLnBrk="0" hangingPunct="0">
                        <a:lnSpc>
                          <a:spcPct val="90000"/>
                        </a:lnSpc>
                        <a:spcBef>
                          <a:spcPct val="30000"/>
                        </a:spcBef>
                        <a:buClr>
                          <a:schemeClr val="accent1"/>
                        </a:buClr>
                        <a:buSzPct val="75000"/>
                        <a:buFont typeface="Wingdings" pitchFamily="2" charset="2"/>
                        <a:defRPr sz="2000" b="1">
                          <a:solidFill>
                            <a:schemeClr val="tx1"/>
                          </a:solidFill>
                          <a:latin typeface="Book Antiqua" pitchFamily="18" charset="0"/>
                        </a:defRPr>
                      </a:lvl1pPr>
                      <a:lvl2pPr marL="742950" indent="-285750" eaLnBrk="0" hangingPunct="0">
                        <a:lnSpc>
                          <a:spcPct val="90000"/>
                        </a:lnSpc>
                        <a:spcBef>
                          <a:spcPct val="30000"/>
                        </a:spcBef>
                        <a:buSzPct val="100000"/>
                        <a:defRPr sz="1600" b="1">
                          <a:solidFill>
                            <a:schemeClr val="tx1"/>
                          </a:solidFill>
                          <a:latin typeface="Book Antiqua" pitchFamily="18" charset="0"/>
                        </a:defRPr>
                      </a:lvl2pPr>
                      <a:lvl3pPr marL="1143000" indent="-228600" eaLnBrk="0" hangingPunct="0">
                        <a:lnSpc>
                          <a:spcPct val="90000"/>
                        </a:lnSpc>
                        <a:spcBef>
                          <a:spcPct val="30000"/>
                        </a:spcBef>
                        <a:buClr>
                          <a:schemeClr val="accent1"/>
                        </a:buClr>
                        <a:buSzPct val="100000"/>
                        <a:defRPr sz="1600" b="1">
                          <a:solidFill>
                            <a:schemeClr val="tx1"/>
                          </a:solidFill>
                          <a:latin typeface="Book Antiqua" pitchFamily="18" charset="0"/>
                        </a:defRPr>
                      </a:lvl3pPr>
                      <a:lvl4pPr marL="1600200" indent="-228600" eaLnBrk="0" hangingPunct="0">
                        <a:lnSpc>
                          <a:spcPct val="90000"/>
                        </a:lnSpc>
                        <a:spcBef>
                          <a:spcPct val="30000"/>
                        </a:spcBef>
                        <a:buClr>
                          <a:schemeClr val="accent1"/>
                        </a:buClr>
                        <a:buSzPct val="75000"/>
                        <a:buFont typeface="Wingdings" pitchFamily="2" charset="2"/>
                        <a:defRPr sz="1200" b="1">
                          <a:solidFill>
                            <a:schemeClr val="tx1"/>
                          </a:solidFill>
                          <a:latin typeface="Book Antiqua" pitchFamily="18" charset="0"/>
                        </a:defRPr>
                      </a:lvl4pPr>
                      <a:lvl5pPr marL="2057400" indent="-228600" eaLnBrk="0" hangingPunct="0">
                        <a:lnSpc>
                          <a:spcPct val="90000"/>
                        </a:lnSpc>
                        <a:spcBef>
                          <a:spcPct val="30000"/>
                        </a:spcBef>
                        <a:buSzPct val="100000"/>
                        <a:defRPr sz="1200" b="1">
                          <a:solidFill>
                            <a:schemeClr val="tx1"/>
                          </a:solidFill>
                          <a:latin typeface="Book Antiqua" pitchFamily="18" charset="0"/>
                        </a:defRPr>
                      </a:lvl5pPr>
                      <a:lvl6pPr marL="25146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6pPr>
                      <a:lvl7pPr marL="29718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7pPr>
                      <a:lvl8pPr marL="34290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8pPr>
                      <a:lvl9pPr marL="38862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rgbClr val="000000"/>
                          </a:solidFill>
                          <a:effectLst/>
                          <a:latin typeface="Book Antiqua" pitchFamily="18" charset="0"/>
                          <a:cs typeface="Arial" charset="0"/>
                        </a:rPr>
                        <a:t>219</a:t>
                      </a:r>
                    </a:p>
                  </a:txBody>
                  <a:tcPr marT="45692" marB="4569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rgbClr val="000000"/>
                          </a:solidFill>
                          <a:effectLst/>
                          <a:latin typeface="Book Antiqua" pitchFamily="18" charset="0"/>
                          <a:cs typeface="Arial" charset="0"/>
                        </a:rPr>
                        <a:t>88%</a:t>
                      </a:r>
                    </a:p>
                  </a:txBody>
                  <a:tcPr marT="45692" marB="4569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solidFill>
                  </a:tcPr>
                </a:tc>
                <a:extLst>
                  <a:ext uri="{0D108BD9-81ED-4DB2-BD59-A6C34878D82A}">
                    <a16:rowId xmlns:a16="http://schemas.microsoft.com/office/drawing/2014/main" val="10004"/>
                  </a:ext>
                </a:extLst>
              </a:tr>
              <a:tr h="39618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rgbClr val="000000"/>
                          </a:solidFill>
                          <a:effectLst/>
                          <a:latin typeface="Book Antiqua" pitchFamily="18" charset="0"/>
                          <a:cs typeface="Arial" charset="0"/>
                        </a:rPr>
                        <a:t>Civil</a:t>
                      </a:r>
                    </a:p>
                  </a:txBody>
                  <a:tcPr marT="45692" marB="4569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7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rgbClr val="000000"/>
                          </a:solidFill>
                          <a:effectLst/>
                          <a:latin typeface="Book Antiqua" pitchFamily="18" charset="0"/>
                          <a:cs typeface="Arial" charset="0"/>
                        </a:rPr>
                        <a:t>71</a:t>
                      </a:r>
                    </a:p>
                  </a:txBody>
                  <a:tcPr marT="45692" marB="4569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7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rgbClr val="000000"/>
                          </a:solidFill>
                          <a:effectLst/>
                          <a:latin typeface="Book Antiqua" pitchFamily="18" charset="0"/>
                          <a:cs typeface="Arial" charset="0"/>
                        </a:rPr>
                        <a:t>74%</a:t>
                      </a:r>
                    </a:p>
                  </a:txBody>
                  <a:tcPr marT="45692" marB="4569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7E7"/>
                    </a:solidFill>
                  </a:tcPr>
                </a:tc>
                <a:extLst>
                  <a:ext uri="{0D108BD9-81ED-4DB2-BD59-A6C34878D82A}">
                    <a16:rowId xmlns:a16="http://schemas.microsoft.com/office/drawing/2014/main" val="10005"/>
                  </a:ext>
                </a:extLst>
              </a:tr>
              <a:tr h="396182">
                <a:tc>
                  <a:txBody>
                    <a:bodyPr/>
                    <a:lstStyle>
                      <a:lvl1pPr eaLnBrk="0" hangingPunct="0">
                        <a:lnSpc>
                          <a:spcPct val="90000"/>
                        </a:lnSpc>
                        <a:spcBef>
                          <a:spcPct val="30000"/>
                        </a:spcBef>
                        <a:buClr>
                          <a:schemeClr val="accent1"/>
                        </a:buClr>
                        <a:buSzPct val="75000"/>
                        <a:buFont typeface="Wingdings" pitchFamily="2" charset="2"/>
                        <a:defRPr sz="2000" b="1">
                          <a:solidFill>
                            <a:schemeClr val="tx1"/>
                          </a:solidFill>
                          <a:latin typeface="Book Antiqua" pitchFamily="18" charset="0"/>
                        </a:defRPr>
                      </a:lvl1pPr>
                      <a:lvl2pPr marL="742950" indent="-285750" eaLnBrk="0" hangingPunct="0">
                        <a:lnSpc>
                          <a:spcPct val="90000"/>
                        </a:lnSpc>
                        <a:spcBef>
                          <a:spcPct val="30000"/>
                        </a:spcBef>
                        <a:buSzPct val="100000"/>
                        <a:defRPr sz="1600" b="1">
                          <a:solidFill>
                            <a:schemeClr val="tx1"/>
                          </a:solidFill>
                          <a:latin typeface="Book Antiqua" pitchFamily="18" charset="0"/>
                        </a:defRPr>
                      </a:lvl2pPr>
                      <a:lvl3pPr marL="1143000" indent="-228600" eaLnBrk="0" hangingPunct="0">
                        <a:lnSpc>
                          <a:spcPct val="90000"/>
                        </a:lnSpc>
                        <a:spcBef>
                          <a:spcPct val="30000"/>
                        </a:spcBef>
                        <a:buClr>
                          <a:schemeClr val="accent1"/>
                        </a:buClr>
                        <a:buSzPct val="100000"/>
                        <a:defRPr sz="1600" b="1">
                          <a:solidFill>
                            <a:schemeClr val="tx1"/>
                          </a:solidFill>
                          <a:latin typeface="Book Antiqua" pitchFamily="18" charset="0"/>
                        </a:defRPr>
                      </a:lvl3pPr>
                      <a:lvl4pPr marL="1600200" indent="-228600" eaLnBrk="0" hangingPunct="0">
                        <a:lnSpc>
                          <a:spcPct val="90000"/>
                        </a:lnSpc>
                        <a:spcBef>
                          <a:spcPct val="30000"/>
                        </a:spcBef>
                        <a:buClr>
                          <a:schemeClr val="accent1"/>
                        </a:buClr>
                        <a:buSzPct val="75000"/>
                        <a:buFont typeface="Wingdings" pitchFamily="2" charset="2"/>
                        <a:defRPr sz="1200" b="1">
                          <a:solidFill>
                            <a:schemeClr val="tx1"/>
                          </a:solidFill>
                          <a:latin typeface="Book Antiqua" pitchFamily="18" charset="0"/>
                        </a:defRPr>
                      </a:lvl4pPr>
                      <a:lvl5pPr marL="2057400" indent="-228600" eaLnBrk="0" hangingPunct="0">
                        <a:lnSpc>
                          <a:spcPct val="90000"/>
                        </a:lnSpc>
                        <a:spcBef>
                          <a:spcPct val="30000"/>
                        </a:spcBef>
                        <a:buSzPct val="100000"/>
                        <a:defRPr sz="1200" b="1">
                          <a:solidFill>
                            <a:schemeClr val="tx1"/>
                          </a:solidFill>
                          <a:latin typeface="Book Antiqua" pitchFamily="18" charset="0"/>
                        </a:defRPr>
                      </a:lvl5pPr>
                      <a:lvl6pPr marL="25146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6pPr>
                      <a:lvl7pPr marL="29718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7pPr>
                      <a:lvl8pPr marL="34290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8pPr>
                      <a:lvl9pPr marL="38862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rgbClr val="000000"/>
                          </a:solidFill>
                          <a:effectLst/>
                          <a:latin typeface="Book Antiqua" pitchFamily="18" charset="0"/>
                          <a:cs typeface="Arial" charset="0"/>
                        </a:rPr>
                        <a:t>Engineering Physics</a:t>
                      </a:r>
                    </a:p>
                  </a:txBody>
                  <a:tcPr marT="45692" marB="4569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solidFill>
                  </a:tcPr>
                </a:tc>
                <a:tc>
                  <a:txBody>
                    <a:bodyPr/>
                    <a:lstStyle>
                      <a:lvl1pPr eaLnBrk="0" hangingPunct="0">
                        <a:lnSpc>
                          <a:spcPct val="90000"/>
                        </a:lnSpc>
                        <a:spcBef>
                          <a:spcPct val="30000"/>
                        </a:spcBef>
                        <a:buClr>
                          <a:schemeClr val="accent1"/>
                        </a:buClr>
                        <a:buSzPct val="75000"/>
                        <a:buFont typeface="Wingdings" pitchFamily="2" charset="2"/>
                        <a:defRPr sz="2000" b="1">
                          <a:solidFill>
                            <a:schemeClr val="tx1"/>
                          </a:solidFill>
                          <a:latin typeface="Book Antiqua" pitchFamily="18" charset="0"/>
                        </a:defRPr>
                      </a:lvl1pPr>
                      <a:lvl2pPr marL="742950" indent="-285750" eaLnBrk="0" hangingPunct="0">
                        <a:lnSpc>
                          <a:spcPct val="90000"/>
                        </a:lnSpc>
                        <a:spcBef>
                          <a:spcPct val="30000"/>
                        </a:spcBef>
                        <a:buSzPct val="100000"/>
                        <a:defRPr sz="1600" b="1">
                          <a:solidFill>
                            <a:schemeClr val="tx1"/>
                          </a:solidFill>
                          <a:latin typeface="Book Antiqua" pitchFamily="18" charset="0"/>
                        </a:defRPr>
                      </a:lvl2pPr>
                      <a:lvl3pPr marL="1143000" indent="-228600" eaLnBrk="0" hangingPunct="0">
                        <a:lnSpc>
                          <a:spcPct val="90000"/>
                        </a:lnSpc>
                        <a:spcBef>
                          <a:spcPct val="30000"/>
                        </a:spcBef>
                        <a:buClr>
                          <a:schemeClr val="accent1"/>
                        </a:buClr>
                        <a:buSzPct val="100000"/>
                        <a:defRPr sz="1600" b="1">
                          <a:solidFill>
                            <a:schemeClr val="tx1"/>
                          </a:solidFill>
                          <a:latin typeface="Book Antiqua" pitchFamily="18" charset="0"/>
                        </a:defRPr>
                      </a:lvl3pPr>
                      <a:lvl4pPr marL="1600200" indent="-228600" eaLnBrk="0" hangingPunct="0">
                        <a:lnSpc>
                          <a:spcPct val="90000"/>
                        </a:lnSpc>
                        <a:spcBef>
                          <a:spcPct val="30000"/>
                        </a:spcBef>
                        <a:buClr>
                          <a:schemeClr val="accent1"/>
                        </a:buClr>
                        <a:buSzPct val="75000"/>
                        <a:buFont typeface="Wingdings" pitchFamily="2" charset="2"/>
                        <a:defRPr sz="1200" b="1">
                          <a:solidFill>
                            <a:schemeClr val="tx1"/>
                          </a:solidFill>
                          <a:latin typeface="Book Antiqua" pitchFamily="18" charset="0"/>
                        </a:defRPr>
                      </a:lvl4pPr>
                      <a:lvl5pPr marL="2057400" indent="-228600" eaLnBrk="0" hangingPunct="0">
                        <a:lnSpc>
                          <a:spcPct val="90000"/>
                        </a:lnSpc>
                        <a:spcBef>
                          <a:spcPct val="30000"/>
                        </a:spcBef>
                        <a:buSzPct val="100000"/>
                        <a:defRPr sz="1200" b="1">
                          <a:solidFill>
                            <a:schemeClr val="tx1"/>
                          </a:solidFill>
                          <a:latin typeface="Book Antiqua" pitchFamily="18" charset="0"/>
                        </a:defRPr>
                      </a:lvl5pPr>
                      <a:lvl6pPr marL="25146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6pPr>
                      <a:lvl7pPr marL="29718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7pPr>
                      <a:lvl8pPr marL="34290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8pPr>
                      <a:lvl9pPr marL="38862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rgbClr val="000000"/>
                          </a:solidFill>
                          <a:effectLst/>
                          <a:latin typeface="Book Antiqua" pitchFamily="18" charset="0"/>
                          <a:cs typeface="Arial" charset="0"/>
                        </a:rPr>
                        <a:t>64</a:t>
                      </a:r>
                    </a:p>
                  </a:txBody>
                  <a:tcPr marT="45692" marB="4569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rgbClr val="000000"/>
                          </a:solidFill>
                          <a:effectLst/>
                          <a:latin typeface="Book Antiqua" pitchFamily="18" charset="0"/>
                          <a:cs typeface="Arial" charset="0"/>
                        </a:rPr>
                        <a:t>83%</a:t>
                      </a:r>
                    </a:p>
                  </a:txBody>
                  <a:tcPr marT="45692" marB="4569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solidFill>
                  </a:tcPr>
                </a:tc>
                <a:extLst>
                  <a:ext uri="{0D108BD9-81ED-4DB2-BD59-A6C34878D82A}">
                    <a16:rowId xmlns:a16="http://schemas.microsoft.com/office/drawing/2014/main" val="10006"/>
                  </a:ext>
                </a:extLst>
              </a:tr>
              <a:tr h="396182">
                <a:tc>
                  <a:txBody>
                    <a:bodyPr/>
                    <a:lstStyle>
                      <a:lvl1pPr eaLnBrk="0" hangingPunct="0">
                        <a:lnSpc>
                          <a:spcPct val="90000"/>
                        </a:lnSpc>
                        <a:spcBef>
                          <a:spcPct val="30000"/>
                        </a:spcBef>
                        <a:buClr>
                          <a:schemeClr val="accent1"/>
                        </a:buClr>
                        <a:buSzPct val="75000"/>
                        <a:buFont typeface="Wingdings" pitchFamily="2" charset="2"/>
                        <a:defRPr sz="2000" b="1">
                          <a:solidFill>
                            <a:schemeClr val="tx1"/>
                          </a:solidFill>
                          <a:latin typeface="Book Antiqua" pitchFamily="18" charset="0"/>
                        </a:defRPr>
                      </a:lvl1pPr>
                      <a:lvl2pPr marL="742950" indent="-285750" eaLnBrk="0" hangingPunct="0">
                        <a:lnSpc>
                          <a:spcPct val="90000"/>
                        </a:lnSpc>
                        <a:spcBef>
                          <a:spcPct val="30000"/>
                        </a:spcBef>
                        <a:buSzPct val="100000"/>
                        <a:defRPr sz="1600" b="1">
                          <a:solidFill>
                            <a:schemeClr val="tx1"/>
                          </a:solidFill>
                          <a:latin typeface="Book Antiqua" pitchFamily="18" charset="0"/>
                        </a:defRPr>
                      </a:lvl2pPr>
                      <a:lvl3pPr marL="1143000" indent="-228600" eaLnBrk="0" hangingPunct="0">
                        <a:lnSpc>
                          <a:spcPct val="90000"/>
                        </a:lnSpc>
                        <a:spcBef>
                          <a:spcPct val="30000"/>
                        </a:spcBef>
                        <a:buClr>
                          <a:schemeClr val="accent1"/>
                        </a:buClr>
                        <a:buSzPct val="100000"/>
                        <a:defRPr sz="1600" b="1">
                          <a:solidFill>
                            <a:schemeClr val="tx1"/>
                          </a:solidFill>
                          <a:latin typeface="Book Antiqua" pitchFamily="18" charset="0"/>
                        </a:defRPr>
                      </a:lvl3pPr>
                      <a:lvl4pPr marL="1600200" indent="-228600" eaLnBrk="0" hangingPunct="0">
                        <a:lnSpc>
                          <a:spcPct val="90000"/>
                        </a:lnSpc>
                        <a:spcBef>
                          <a:spcPct val="30000"/>
                        </a:spcBef>
                        <a:buClr>
                          <a:schemeClr val="accent1"/>
                        </a:buClr>
                        <a:buSzPct val="75000"/>
                        <a:buFont typeface="Wingdings" pitchFamily="2" charset="2"/>
                        <a:defRPr sz="1200" b="1">
                          <a:solidFill>
                            <a:schemeClr val="tx1"/>
                          </a:solidFill>
                          <a:latin typeface="Book Antiqua" pitchFamily="18" charset="0"/>
                        </a:defRPr>
                      </a:lvl4pPr>
                      <a:lvl5pPr marL="2057400" indent="-228600" eaLnBrk="0" hangingPunct="0">
                        <a:lnSpc>
                          <a:spcPct val="90000"/>
                        </a:lnSpc>
                        <a:spcBef>
                          <a:spcPct val="30000"/>
                        </a:spcBef>
                        <a:buSzPct val="100000"/>
                        <a:defRPr sz="1200" b="1">
                          <a:solidFill>
                            <a:schemeClr val="tx1"/>
                          </a:solidFill>
                          <a:latin typeface="Book Antiqua" pitchFamily="18" charset="0"/>
                        </a:defRPr>
                      </a:lvl5pPr>
                      <a:lvl6pPr marL="25146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6pPr>
                      <a:lvl7pPr marL="29718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7pPr>
                      <a:lvl8pPr marL="34290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8pPr>
                      <a:lvl9pPr marL="38862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rgbClr val="000000"/>
                          </a:solidFill>
                          <a:effectLst/>
                          <a:latin typeface="Book Antiqua" pitchFamily="18" charset="0"/>
                          <a:cs typeface="Arial" charset="0"/>
                        </a:rPr>
                        <a:t>General Engineering </a:t>
                      </a:r>
                    </a:p>
                  </a:txBody>
                  <a:tcPr marT="45692" marB="4569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7E7"/>
                    </a:solidFill>
                  </a:tcPr>
                </a:tc>
                <a:tc>
                  <a:txBody>
                    <a:bodyPr/>
                    <a:lstStyle>
                      <a:lvl1pPr eaLnBrk="0" hangingPunct="0">
                        <a:lnSpc>
                          <a:spcPct val="90000"/>
                        </a:lnSpc>
                        <a:spcBef>
                          <a:spcPct val="30000"/>
                        </a:spcBef>
                        <a:buClr>
                          <a:schemeClr val="accent1"/>
                        </a:buClr>
                        <a:buSzPct val="75000"/>
                        <a:buFont typeface="Wingdings" pitchFamily="2" charset="2"/>
                        <a:defRPr sz="2000" b="1">
                          <a:solidFill>
                            <a:schemeClr val="tx1"/>
                          </a:solidFill>
                          <a:latin typeface="Book Antiqua" pitchFamily="18" charset="0"/>
                        </a:defRPr>
                      </a:lvl1pPr>
                      <a:lvl2pPr marL="742950" indent="-285750" eaLnBrk="0" hangingPunct="0">
                        <a:lnSpc>
                          <a:spcPct val="90000"/>
                        </a:lnSpc>
                        <a:spcBef>
                          <a:spcPct val="30000"/>
                        </a:spcBef>
                        <a:buSzPct val="100000"/>
                        <a:defRPr sz="1600" b="1">
                          <a:solidFill>
                            <a:schemeClr val="tx1"/>
                          </a:solidFill>
                          <a:latin typeface="Book Antiqua" pitchFamily="18" charset="0"/>
                        </a:defRPr>
                      </a:lvl2pPr>
                      <a:lvl3pPr marL="1143000" indent="-228600" eaLnBrk="0" hangingPunct="0">
                        <a:lnSpc>
                          <a:spcPct val="90000"/>
                        </a:lnSpc>
                        <a:spcBef>
                          <a:spcPct val="30000"/>
                        </a:spcBef>
                        <a:buClr>
                          <a:schemeClr val="accent1"/>
                        </a:buClr>
                        <a:buSzPct val="100000"/>
                        <a:defRPr sz="1600" b="1">
                          <a:solidFill>
                            <a:schemeClr val="tx1"/>
                          </a:solidFill>
                          <a:latin typeface="Book Antiqua" pitchFamily="18" charset="0"/>
                        </a:defRPr>
                      </a:lvl3pPr>
                      <a:lvl4pPr marL="1600200" indent="-228600" eaLnBrk="0" hangingPunct="0">
                        <a:lnSpc>
                          <a:spcPct val="90000"/>
                        </a:lnSpc>
                        <a:spcBef>
                          <a:spcPct val="30000"/>
                        </a:spcBef>
                        <a:buClr>
                          <a:schemeClr val="accent1"/>
                        </a:buClr>
                        <a:buSzPct val="75000"/>
                        <a:buFont typeface="Wingdings" pitchFamily="2" charset="2"/>
                        <a:defRPr sz="1200" b="1">
                          <a:solidFill>
                            <a:schemeClr val="tx1"/>
                          </a:solidFill>
                          <a:latin typeface="Book Antiqua" pitchFamily="18" charset="0"/>
                        </a:defRPr>
                      </a:lvl4pPr>
                      <a:lvl5pPr marL="2057400" indent="-228600" eaLnBrk="0" hangingPunct="0">
                        <a:lnSpc>
                          <a:spcPct val="90000"/>
                        </a:lnSpc>
                        <a:spcBef>
                          <a:spcPct val="30000"/>
                        </a:spcBef>
                        <a:buSzPct val="100000"/>
                        <a:defRPr sz="1200" b="1">
                          <a:solidFill>
                            <a:schemeClr val="tx1"/>
                          </a:solidFill>
                          <a:latin typeface="Book Antiqua" pitchFamily="18" charset="0"/>
                        </a:defRPr>
                      </a:lvl5pPr>
                      <a:lvl6pPr marL="25146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6pPr>
                      <a:lvl7pPr marL="29718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7pPr>
                      <a:lvl8pPr marL="34290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8pPr>
                      <a:lvl9pPr marL="38862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rgbClr val="000000"/>
                          </a:solidFill>
                          <a:effectLst/>
                          <a:latin typeface="Book Antiqua" pitchFamily="18" charset="0"/>
                          <a:cs typeface="Arial" charset="0"/>
                        </a:rPr>
                        <a:t>202</a:t>
                      </a:r>
                    </a:p>
                  </a:txBody>
                  <a:tcPr marT="45692" marB="4569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7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rgbClr val="000000"/>
                          </a:solidFill>
                          <a:effectLst/>
                          <a:latin typeface="Book Antiqua" pitchFamily="18" charset="0"/>
                          <a:cs typeface="Arial" charset="0"/>
                        </a:rPr>
                        <a:t>86%</a:t>
                      </a:r>
                    </a:p>
                  </a:txBody>
                  <a:tcPr marT="45692" marB="4569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7E7"/>
                    </a:solidFill>
                  </a:tcPr>
                </a:tc>
                <a:extLst>
                  <a:ext uri="{0D108BD9-81ED-4DB2-BD59-A6C34878D82A}">
                    <a16:rowId xmlns:a16="http://schemas.microsoft.com/office/drawing/2014/main" val="10007"/>
                  </a:ext>
                </a:extLst>
              </a:tr>
              <a:tr h="396182">
                <a:tc>
                  <a:txBody>
                    <a:bodyPr/>
                    <a:lstStyle>
                      <a:lvl1pPr eaLnBrk="0" hangingPunct="0">
                        <a:lnSpc>
                          <a:spcPct val="90000"/>
                        </a:lnSpc>
                        <a:spcBef>
                          <a:spcPct val="30000"/>
                        </a:spcBef>
                        <a:buClr>
                          <a:schemeClr val="accent1"/>
                        </a:buClr>
                        <a:buSzPct val="75000"/>
                        <a:buFont typeface="Wingdings" pitchFamily="2" charset="2"/>
                        <a:defRPr sz="2000" b="1">
                          <a:solidFill>
                            <a:schemeClr val="tx1"/>
                          </a:solidFill>
                          <a:latin typeface="Book Antiqua" pitchFamily="18" charset="0"/>
                        </a:defRPr>
                      </a:lvl1pPr>
                      <a:lvl2pPr marL="742950" indent="-285750" eaLnBrk="0" hangingPunct="0">
                        <a:lnSpc>
                          <a:spcPct val="90000"/>
                        </a:lnSpc>
                        <a:spcBef>
                          <a:spcPct val="30000"/>
                        </a:spcBef>
                        <a:buSzPct val="100000"/>
                        <a:defRPr sz="1600" b="1">
                          <a:solidFill>
                            <a:schemeClr val="tx1"/>
                          </a:solidFill>
                          <a:latin typeface="Book Antiqua" pitchFamily="18" charset="0"/>
                        </a:defRPr>
                      </a:lvl2pPr>
                      <a:lvl3pPr marL="1143000" indent="-228600" eaLnBrk="0" hangingPunct="0">
                        <a:lnSpc>
                          <a:spcPct val="90000"/>
                        </a:lnSpc>
                        <a:spcBef>
                          <a:spcPct val="30000"/>
                        </a:spcBef>
                        <a:buClr>
                          <a:schemeClr val="accent1"/>
                        </a:buClr>
                        <a:buSzPct val="100000"/>
                        <a:defRPr sz="1600" b="1">
                          <a:solidFill>
                            <a:schemeClr val="tx1"/>
                          </a:solidFill>
                          <a:latin typeface="Book Antiqua" pitchFamily="18" charset="0"/>
                        </a:defRPr>
                      </a:lvl3pPr>
                      <a:lvl4pPr marL="1600200" indent="-228600" eaLnBrk="0" hangingPunct="0">
                        <a:lnSpc>
                          <a:spcPct val="90000"/>
                        </a:lnSpc>
                        <a:spcBef>
                          <a:spcPct val="30000"/>
                        </a:spcBef>
                        <a:buClr>
                          <a:schemeClr val="accent1"/>
                        </a:buClr>
                        <a:buSzPct val="75000"/>
                        <a:buFont typeface="Wingdings" pitchFamily="2" charset="2"/>
                        <a:defRPr sz="1200" b="1">
                          <a:solidFill>
                            <a:schemeClr val="tx1"/>
                          </a:solidFill>
                          <a:latin typeface="Book Antiqua" pitchFamily="18" charset="0"/>
                        </a:defRPr>
                      </a:lvl4pPr>
                      <a:lvl5pPr marL="2057400" indent="-228600" eaLnBrk="0" hangingPunct="0">
                        <a:lnSpc>
                          <a:spcPct val="90000"/>
                        </a:lnSpc>
                        <a:spcBef>
                          <a:spcPct val="30000"/>
                        </a:spcBef>
                        <a:buSzPct val="100000"/>
                        <a:defRPr sz="1200" b="1">
                          <a:solidFill>
                            <a:schemeClr val="tx1"/>
                          </a:solidFill>
                          <a:latin typeface="Book Antiqua" pitchFamily="18" charset="0"/>
                        </a:defRPr>
                      </a:lvl5pPr>
                      <a:lvl6pPr marL="25146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6pPr>
                      <a:lvl7pPr marL="29718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7pPr>
                      <a:lvl8pPr marL="34290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8pPr>
                      <a:lvl9pPr marL="38862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rgbClr val="000000"/>
                          </a:solidFill>
                          <a:effectLst/>
                          <a:latin typeface="Book Antiqua" pitchFamily="18" charset="0"/>
                          <a:cs typeface="Arial" charset="0"/>
                        </a:rPr>
                        <a:t>Petroleum</a:t>
                      </a:r>
                    </a:p>
                  </a:txBody>
                  <a:tcPr marT="45692" marB="4569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solidFill>
                  </a:tcPr>
                </a:tc>
                <a:tc>
                  <a:txBody>
                    <a:bodyPr/>
                    <a:lstStyle>
                      <a:lvl1pPr eaLnBrk="0" hangingPunct="0">
                        <a:lnSpc>
                          <a:spcPct val="90000"/>
                        </a:lnSpc>
                        <a:spcBef>
                          <a:spcPct val="30000"/>
                        </a:spcBef>
                        <a:buClr>
                          <a:schemeClr val="accent1"/>
                        </a:buClr>
                        <a:buSzPct val="75000"/>
                        <a:buFont typeface="Wingdings" pitchFamily="2" charset="2"/>
                        <a:defRPr sz="2000" b="1">
                          <a:solidFill>
                            <a:schemeClr val="tx1"/>
                          </a:solidFill>
                          <a:latin typeface="Book Antiqua" pitchFamily="18" charset="0"/>
                        </a:defRPr>
                      </a:lvl1pPr>
                      <a:lvl2pPr marL="742950" indent="-285750" eaLnBrk="0" hangingPunct="0">
                        <a:lnSpc>
                          <a:spcPct val="90000"/>
                        </a:lnSpc>
                        <a:spcBef>
                          <a:spcPct val="30000"/>
                        </a:spcBef>
                        <a:buSzPct val="100000"/>
                        <a:defRPr sz="1600" b="1">
                          <a:solidFill>
                            <a:schemeClr val="tx1"/>
                          </a:solidFill>
                          <a:latin typeface="Book Antiqua" pitchFamily="18" charset="0"/>
                        </a:defRPr>
                      </a:lvl2pPr>
                      <a:lvl3pPr marL="1143000" indent="-228600" eaLnBrk="0" hangingPunct="0">
                        <a:lnSpc>
                          <a:spcPct val="90000"/>
                        </a:lnSpc>
                        <a:spcBef>
                          <a:spcPct val="30000"/>
                        </a:spcBef>
                        <a:buClr>
                          <a:schemeClr val="accent1"/>
                        </a:buClr>
                        <a:buSzPct val="100000"/>
                        <a:defRPr sz="1600" b="1">
                          <a:solidFill>
                            <a:schemeClr val="tx1"/>
                          </a:solidFill>
                          <a:latin typeface="Book Antiqua" pitchFamily="18" charset="0"/>
                        </a:defRPr>
                      </a:lvl3pPr>
                      <a:lvl4pPr marL="1600200" indent="-228600" eaLnBrk="0" hangingPunct="0">
                        <a:lnSpc>
                          <a:spcPct val="90000"/>
                        </a:lnSpc>
                        <a:spcBef>
                          <a:spcPct val="30000"/>
                        </a:spcBef>
                        <a:buClr>
                          <a:schemeClr val="accent1"/>
                        </a:buClr>
                        <a:buSzPct val="75000"/>
                        <a:buFont typeface="Wingdings" pitchFamily="2" charset="2"/>
                        <a:defRPr sz="1200" b="1">
                          <a:solidFill>
                            <a:schemeClr val="tx1"/>
                          </a:solidFill>
                          <a:latin typeface="Book Antiqua" pitchFamily="18" charset="0"/>
                        </a:defRPr>
                      </a:lvl4pPr>
                      <a:lvl5pPr marL="2057400" indent="-228600" eaLnBrk="0" hangingPunct="0">
                        <a:lnSpc>
                          <a:spcPct val="90000"/>
                        </a:lnSpc>
                        <a:spcBef>
                          <a:spcPct val="30000"/>
                        </a:spcBef>
                        <a:buSzPct val="100000"/>
                        <a:defRPr sz="1200" b="1">
                          <a:solidFill>
                            <a:schemeClr val="tx1"/>
                          </a:solidFill>
                          <a:latin typeface="Book Antiqua" pitchFamily="18" charset="0"/>
                        </a:defRPr>
                      </a:lvl5pPr>
                      <a:lvl6pPr marL="25146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6pPr>
                      <a:lvl7pPr marL="29718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7pPr>
                      <a:lvl8pPr marL="34290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8pPr>
                      <a:lvl9pPr marL="38862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rgbClr val="000000"/>
                          </a:solidFill>
                          <a:effectLst/>
                          <a:latin typeface="Book Antiqua" pitchFamily="18" charset="0"/>
                          <a:cs typeface="Arial" charset="0"/>
                        </a:rPr>
                        <a:t>311</a:t>
                      </a:r>
                    </a:p>
                  </a:txBody>
                  <a:tcPr marT="45692" marB="4569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rgbClr val="000000"/>
                          </a:solidFill>
                          <a:effectLst/>
                          <a:latin typeface="Book Antiqua" pitchFamily="18" charset="0"/>
                          <a:cs typeface="Arial" charset="0"/>
                        </a:rPr>
                        <a:t>72%</a:t>
                      </a:r>
                    </a:p>
                  </a:txBody>
                  <a:tcPr marT="45692" marB="4569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solidFill>
                  </a:tcPr>
                </a:tc>
                <a:extLst>
                  <a:ext uri="{0D108BD9-81ED-4DB2-BD59-A6C34878D82A}">
                    <a16:rowId xmlns:a16="http://schemas.microsoft.com/office/drawing/2014/main" val="10008"/>
                  </a:ext>
                </a:extLst>
              </a:tr>
              <a:tr h="396182">
                <a:tc>
                  <a:txBody>
                    <a:bodyPr/>
                    <a:lstStyle>
                      <a:lvl1pPr eaLnBrk="0" hangingPunct="0">
                        <a:lnSpc>
                          <a:spcPct val="90000"/>
                        </a:lnSpc>
                        <a:spcBef>
                          <a:spcPct val="30000"/>
                        </a:spcBef>
                        <a:buClr>
                          <a:schemeClr val="accent1"/>
                        </a:buClr>
                        <a:buSzPct val="75000"/>
                        <a:buFont typeface="Wingdings" pitchFamily="2" charset="2"/>
                        <a:defRPr sz="2000" b="1">
                          <a:solidFill>
                            <a:schemeClr val="tx1"/>
                          </a:solidFill>
                          <a:latin typeface="Book Antiqua" pitchFamily="18" charset="0"/>
                        </a:defRPr>
                      </a:lvl1pPr>
                      <a:lvl2pPr marL="742950" indent="-285750" eaLnBrk="0" hangingPunct="0">
                        <a:lnSpc>
                          <a:spcPct val="90000"/>
                        </a:lnSpc>
                        <a:spcBef>
                          <a:spcPct val="30000"/>
                        </a:spcBef>
                        <a:buSzPct val="100000"/>
                        <a:defRPr sz="1600" b="1">
                          <a:solidFill>
                            <a:schemeClr val="tx1"/>
                          </a:solidFill>
                          <a:latin typeface="Book Antiqua" pitchFamily="18" charset="0"/>
                        </a:defRPr>
                      </a:lvl2pPr>
                      <a:lvl3pPr marL="1143000" indent="-228600" eaLnBrk="0" hangingPunct="0">
                        <a:lnSpc>
                          <a:spcPct val="90000"/>
                        </a:lnSpc>
                        <a:spcBef>
                          <a:spcPct val="30000"/>
                        </a:spcBef>
                        <a:buClr>
                          <a:schemeClr val="accent1"/>
                        </a:buClr>
                        <a:buSzPct val="100000"/>
                        <a:defRPr sz="1600" b="1">
                          <a:solidFill>
                            <a:schemeClr val="tx1"/>
                          </a:solidFill>
                          <a:latin typeface="Book Antiqua" pitchFamily="18" charset="0"/>
                        </a:defRPr>
                      </a:lvl3pPr>
                      <a:lvl4pPr marL="1600200" indent="-228600" eaLnBrk="0" hangingPunct="0">
                        <a:lnSpc>
                          <a:spcPct val="90000"/>
                        </a:lnSpc>
                        <a:spcBef>
                          <a:spcPct val="30000"/>
                        </a:spcBef>
                        <a:buClr>
                          <a:schemeClr val="accent1"/>
                        </a:buClr>
                        <a:buSzPct val="75000"/>
                        <a:buFont typeface="Wingdings" pitchFamily="2" charset="2"/>
                        <a:defRPr sz="1200" b="1">
                          <a:solidFill>
                            <a:schemeClr val="tx1"/>
                          </a:solidFill>
                          <a:latin typeface="Book Antiqua" pitchFamily="18" charset="0"/>
                        </a:defRPr>
                      </a:lvl4pPr>
                      <a:lvl5pPr marL="2057400" indent="-228600" eaLnBrk="0" hangingPunct="0">
                        <a:lnSpc>
                          <a:spcPct val="90000"/>
                        </a:lnSpc>
                        <a:spcBef>
                          <a:spcPct val="30000"/>
                        </a:spcBef>
                        <a:buSzPct val="100000"/>
                        <a:defRPr sz="1200" b="1">
                          <a:solidFill>
                            <a:schemeClr val="tx1"/>
                          </a:solidFill>
                          <a:latin typeface="Book Antiqua" pitchFamily="18" charset="0"/>
                        </a:defRPr>
                      </a:lvl5pPr>
                      <a:lvl6pPr marL="25146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6pPr>
                      <a:lvl7pPr marL="29718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7pPr>
                      <a:lvl8pPr marL="34290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8pPr>
                      <a:lvl9pPr marL="38862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rgbClr val="000000"/>
                          </a:solidFill>
                          <a:effectLst/>
                          <a:latin typeface="Book Antiqua" pitchFamily="18" charset="0"/>
                          <a:cs typeface="Arial" charset="0"/>
                        </a:rPr>
                        <a:t>Structural</a:t>
                      </a:r>
                    </a:p>
                  </a:txBody>
                  <a:tcPr marT="45692" marB="4569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7E7"/>
                    </a:solidFill>
                  </a:tcPr>
                </a:tc>
                <a:tc>
                  <a:txBody>
                    <a:bodyPr/>
                    <a:lstStyle>
                      <a:lvl1pPr eaLnBrk="0" hangingPunct="0">
                        <a:lnSpc>
                          <a:spcPct val="90000"/>
                        </a:lnSpc>
                        <a:spcBef>
                          <a:spcPct val="30000"/>
                        </a:spcBef>
                        <a:buClr>
                          <a:schemeClr val="accent1"/>
                        </a:buClr>
                        <a:buSzPct val="75000"/>
                        <a:buFont typeface="Wingdings" pitchFamily="2" charset="2"/>
                        <a:defRPr sz="2000" b="1">
                          <a:solidFill>
                            <a:schemeClr val="tx1"/>
                          </a:solidFill>
                          <a:latin typeface="Book Antiqua" pitchFamily="18" charset="0"/>
                        </a:defRPr>
                      </a:lvl1pPr>
                      <a:lvl2pPr marL="742950" indent="-285750" eaLnBrk="0" hangingPunct="0">
                        <a:lnSpc>
                          <a:spcPct val="90000"/>
                        </a:lnSpc>
                        <a:spcBef>
                          <a:spcPct val="30000"/>
                        </a:spcBef>
                        <a:buSzPct val="100000"/>
                        <a:defRPr sz="1600" b="1">
                          <a:solidFill>
                            <a:schemeClr val="tx1"/>
                          </a:solidFill>
                          <a:latin typeface="Book Antiqua" pitchFamily="18" charset="0"/>
                        </a:defRPr>
                      </a:lvl2pPr>
                      <a:lvl3pPr marL="1143000" indent="-228600" eaLnBrk="0" hangingPunct="0">
                        <a:lnSpc>
                          <a:spcPct val="90000"/>
                        </a:lnSpc>
                        <a:spcBef>
                          <a:spcPct val="30000"/>
                        </a:spcBef>
                        <a:buClr>
                          <a:schemeClr val="accent1"/>
                        </a:buClr>
                        <a:buSzPct val="100000"/>
                        <a:defRPr sz="1600" b="1">
                          <a:solidFill>
                            <a:schemeClr val="tx1"/>
                          </a:solidFill>
                          <a:latin typeface="Book Antiqua" pitchFamily="18" charset="0"/>
                        </a:defRPr>
                      </a:lvl3pPr>
                      <a:lvl4pPr marL="1600200" indent="-228600" eaLnBrk="0" hangingPunct="0">
                        <a:lnSpc>
                          <a:spcPct val="90000"/>
                        </a:lnSpc>
                        <a:spcBef>
                          <a:spcPct val="30000"/>
                        </a:spcBef>
                        <a:buClr>
                          <a:schemeClr val="accent1"/>
                        </a:buClr>
                        <a:buSzPct val="75000"/>
                        <a:buFont typeface="Wingdings" pitchFamily="2" charset="2"/>
                        <a:defRPr sz="1200" b="1">
                          <a:solidFill>
                            <a:schemeClr val="tx1"/>
                          </a:solidFill>
                          <a:latin typeface="Book Antiqua" pitchFamily="18" charset="0"/>
                        </a:defRPr>
                      </a:lvl4pPr>
                      <a:lvl5pPr marL="2057400" indent="-228600" eaLnBrk="0" hangingPunct="0">
                        <a:lnSpc>
                          <a:spcPct val="90000"/>
                        </a:lnSpc>
                        <a:spcBef>
                          <a:spcPct val="30000"/>
                        </a:spcBef>
                        <a:buSzPct val="100000"/>
                        <a:defRPr sz="1200" b="1">
                          <a:solidFill>
                            <a:schemeClr val="tx1"/>
                          </a:solidFill>
                          <a:latin typeface="Book Antiqua" pitchFamily="18" charset="0"/>
                        </a:defRPr>
                      </a:lvl5pPr>
                      <a:lvl6pPr marL="25146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6pPr>
                      <a:lvl7pPr marL="29718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7pPr>
                      <a:lvl8pPr marL="34290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8pPr>
                      <a:lvl9pPr marL="3886200" indent="-228600" eaLnBrk="0" fontAlgn="base" hangingPunct="0">
                        <a:lnSpc>
                          <a:spcPct val="90000"/>
                        </a:lnSpc>
                        <a:spcBef>
                          <a:spcPct val="30000"/>
                        </a:spcBef>
                        <a:spcAft>
                          <a:spcPct val="0"/>
                        </a:spcAft>
                        <a:buSzPct val="100000"/>
                        <a:defRPr sz="1200" b="1">
                          <a:solidFill>
                            <a:schemeClr val="tx1"/>
                          </a:solidFill>
                          <a:latin typeface="Book Antiqua"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rgbClr val="000000"/>
                          </a:solidFill>
                          <a:effectLst/>
                          <a:latin typeface="Book Antiqua" pitchFamily="18" charset="0"/>
                          <a:cs typeface="Arial" charset="0"/>
                        </a:rPr>
                        <a:t>59</a:t>
                      </a:r>
                    </a:p>
                  </a:txBody>
                  <a:tcPr marT="45692" marB="4569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7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rgbClr val="000000"/>
                          </a:solidFill>
                          <a:effectLst/>
                          <a:latin typeface="Book Antiqua" pitchFamily="18" charset="0"/>
                          <a:cs typeface="Arial" charset="0"/>
                        </a:rPr>
                        <a:t>83%</a:t>
                      </a:r>
                    </a:p>
                  </a:txBody>
                  <a:tcPr marT="45692" marB="4569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7E7"/>
                    </a:solidFill>
                  </a:tcPr>
                </a:tc>
                <a:extLst>
                  <a:ext uri="{0D108BD9-81ED-4DB2-BD59-A6C34878D82A}">
                    <a16:rowId xmlns:a16="http://schemas.microsoft.com/office/drawing/2014/main" val="10009"/>
                  </a:ext>
                </a:extLst>
              </a:tr>
              <a:tr h="39618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rgbClr val="000000"/>
                          </a:solidFill>
                          <a:effectLst/>
                          <a:latin typeface="Book Antiqua" pitchFamily="18" charset="0"/>
                          <a:cs typeface="Arial" charset="0"/>
                        </a:rPr>
                        <a:t>Systems</a:t>
                      </a:r>
                    </a:p>
                  </a:txBody>
                  <a:tcPr marT="45692" marB="4569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rgbClr val="000000"/>
                          </a:solidFill>
                          <a:effectLst/>
                          <a:latin typeface="Book Antiqua" pitchFamily="18" charset="0"/>
                          <a:cs typeface="Arial" charset="0"/>
                        </a:rPr>
                        <a:t>51</a:t>
                      </a:r>
                    </a:p>
                  </a:txBody>
                  <a:tcPr marT="45692" marB="4569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rgbClr val="000000"/>
                          </a:solidFill>
                          <a:effectLst/>
                          <a:latin typeface="Book Antiqua" pitchFamily="18" charset="0"/>
                          <a:cs typeface="Arial" charset="0"/>
                        </a:rPr>
                        <a:t>88%</a:t>
                      </a:r>
                    </a:p>
                  </a:txBody>
                  <a:tcPr marT="45692" marB="4569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solidFill>
                  </a:tcPr>
                </a:tc>
                <a:extLst>
                  <a:ext uri="{0D108BD9-81ED-4DB2-BD59-A6C34878D82A}">
                    <a16:rowId xmlns:a16="http://schemas.microsoft.com/office/drawing/2014/main" val="10010"/>
                  </a:ext>
                </a:extLst>
              </a:tr>
            </a:tbl>
          </a:graphicData>
        </a:graphic>
      </p:graphicFrame>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2"/>
          <p:cNvSpPr txBox="1">
            <a:spLocks noChangeArrowheads="1"/>
          </p:cNvSpPr>
          <p:nvPr/>
        </p:nvSpPr>
        <p:spPr bwMode="auto">
          <a:xfrm>
            <a:off x="228600" y="990600"/>
            <a:ext cx="8763000" cy="7971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square">
            <a:spAutoFit/>
          </a:bodyPr>
          <a:lstStyle>
            <a:lvl1pPr eaLnBrk="0" hangingPunct="0">
              <a:lnSpc>
                <a:spcPct val="90000"/>
              </a:lnSpc>
              <a:spcBef>
                <a:spcPct val="30000"/>
              </a:spcBef>
              <a:buClr>
                <a:schemeClr val="accent1"/>
              </a:buClr>
              <a:buSzPct val="75000"/>
              <a:buFont typeface="Wingdings" pitchFamily="2" charset="2"/>
              <a:buChar char="Ø"/>
              <a:defRPr sz="2400" b="1">
                <a:solidFill>
                  <a:schemeClr val="tx1"/>
                </a:solidFill>
                <a:latin typeface="Book Antiqua" pitchFamily="18" charset="0"/>
              </a:defRPr>
            </a:lvl1pPr>
            <a:lvl2pPr marL="742950" indent="-285750" eaLnBrk="0" hangingPunct="0">
              <a:lnSpc>
                <a:spcPct val="90000"/>
              </a:lnSpc>
              <a:spcBef>
                <a:spcPct val="30000"/>
              </a:spcBef>
              <a:buSzPct val="100000"/>
              <a:buChar char="–"/>
              <a:defRPr b="1">
                <a:solidFill>
                  <a:schemeClr val="tx1"/>
                </a:solidFill>
                <a:latin typeface="Book Antiqua" pitchFamily="18" charset="0"/>
              </a:defRPr>
            </a:lvl2pPr>
            <a:lvl3pPr marL="1143000" indent="-228600" eaLnBrk="0" hangingPunct="0">
              <a:lnSpc>
                <a:spcPct val="90000"/>
              </a:lnSpc>
              <a:spcBef>
                <a:spcPct val="30000"/>
              </a:spcBef>
              <a:buClr>
                <a:schemeClr val="accent1"/>
              </a:buClr>
              <a:buSzPct val="100000"/>
              <a:buChar char="»"/>
              <a:defRPr b="1">
                <a:solidFill>
                  <a:schemeClr val="tx1"/>
                </a:solidFill>
                <a:latin typeface="Book Antiqua" pitchFamily="18" charset="0"/>
              </a:defRPr>
            </a:lvl3pPr>
            <a:lvl4pPr marL="1600200" indent="-228600" eaLnBrk="0" hangingPunct="0">
              <a:lnSpc>
                <a:spcPct val="90000"/>
              </a:lnSpc>
              <a:spcBef>
                <a:spcPct val="30000"/>
              </a:spcBef>
              <a:buClr>
                <a:schemeClr val="accent1"/>
              </a:buClr>
              <a:buSzPct val="75000"/>
              <a:buFont typeface="Wingdings" pitchFamily="2" charset="2"/>
              <a:buChar char="Ø"/>
              <a:defRPr sz="1400" b="1">
                <a:solidFill>
                  <a:schemeClr val="tx1"/>
                </a:solidFill>
                <a:latin typeface="Book Antiqua" pitchFamily="18" charset="0"/>
              </a:defRPr>
            </a:lvl4pPr>
            <a:lvl5pPr marL="2057400" indent="-228600" eaLnBrk="0" hangingPunct="0">
              <a:lnSpc>
                <a:spcPct val="90000"/>
              </a:lnSpc>
              <a:spcBef>
                <a:spcPct val="30000"/>
              </a:spcBef>
              <a:buSzPct val="100000"/>
              <a:buChar char="–"/>
              <a:defRPr sz="1400" b="1">
                <a:solidFill>
                  <a:schemeClr val="tx1"/>
                </a:solidFill>
                <a:latin typeface="Book Antiqua" pitchFamily="18" charset="0"/>
              </a:defRPr>
            </a:lvl5pPr>
            <a:lvl6pPr marL="25146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6pPr>
            <a:lvl7pPr marL="29718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7pPr>
            <a:lvl8pPr marL="34290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8pPr>
            <a:lvl9pPr marL="38862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9pPr>
          </a:lstStyle>
          <a:p>
            <a:pPr algn="ctr">
              <a:lnSpc>
                <a:spcPct val="100000"/>
              </a:lnSpc>
              <a:spcBef>
                <a:spcPct val="50000"/>
              </a:spcBef>
              <a:buClrTx/>
              <a:buSzTx/>
              <a:buFontTx/>
              <a:buNone/>
            </a:pPr>
            <a:r>
              <a:rPr lang="en-US" altLang="en-US" sz="2800" dirty="0" smtClean="0"/>
              <a:t>In 2014</a:t>
            </a:r>
            <a:r>
              <a:rPr lang="en-US" altLang="en-US" sz="2800" dirty="0"/>
              <a:t>, the FE Exam was converted to a computer based examination (CBT</a:t>
            </a:r>
            <a:r>
              <a:rPr lang="en-US" altLang="en-US" sz="2800" dirty="0" smtClean="0"/>
              <a:t>).</a:t>
            </a:r>
          </a:p>
          <a:p>
            <a:pPr algn="ctr">
              <a:lnSpc>
                <a:spcPct val="100000"/>
              </a:lnSpc>
              <a:spcBef>
                <a:spcPct val="50000"/>
              </a:spcBef>
              <a:buClrTx/>
              <a:buSzTx/>
              <a:buFontTx/>
              <a:buNone/>
            </a:pPr>
            <a:endParaRPr lang="en-US" altLang="en-US" sz="1600" dirty="0" smtClean="0"/>
          </a:p>
          <a:p>
            <a:pPr algn="ctr">
              <a:lnSpc>
                <a:spcPct val="100000"/>
              </a:lnSpc>
              <a:spcBef>
                <a:spcPct val="0"/>
              </a:spcBef>
              <a:buClrTx/>
              <a:buSzTx/>
              <a:buFontTx/>
              <a:buNone/>
            </a:pPr>
            <a:r>
              <a:rPr lang="en-US" altLang="en-US" sz="3200" dirty="0">
                <a:solidFill>
                  <a:srgbClr val="FFFF00"/>
                </a:solidFill>
              </a:rPr>
              <a:t>T</a:t>
            </a:r>
            <a:r>
              <a:rPr lang="en-US" altLang="en-US" sz="3200" dirty="0" smtClean="0">
                <a:solidFill>
                  <a:srgbClr val="FFFF00"/>
                </a:solidFill>
              </a:rPr>
              <a:t>he </a:t>
            </a:r>
            <a:r>
              <a:rPr lang="en-US" altLang="en-US" sz="3200" dirty="0">
                <a:solidFill>
                  <a:srgbClr val="FFFF00"/>
                </a:solidFill>
              </a:rPr>
              <a:t>test is open year </a:t>
            </a:r>
            <a:r>
              <a:rPr lang="en-US" altLang="en-US" sz="3200" dirty="0" smtClean="0">
                <a:solidFill>
                  <a:srgbClr val="FFFF00"/>
                </a:solidFill>
              </a:rPr>
              <a:t>round.</a:t>
            </a:r>
            <a:endParaRPr lang="en-US" altLang="en-US" sz="3200" dirty="0">
              <a:solidFill>
                <a:srgbClr val="FFFF00"/>
              </a:solidFill>
            </a:endParaRPr>
          </a:p>
          <a:p>
            <a:pPr algn="ctr">
              <a:lnSpc>
                <a:spcPct val="100000"/>
              </a:lnSpc>
              <a:spcBef>
                <a:spcPct val="0"/>
              </a:spcBef>
              <a:buClrTx/>
              <a:buSzTx/>
              <a:buFontTx/>
              <a:buNone/>
            </a:pPr>
            <a:endParaRPr lang="en-US" altLang="en-US" sz="2000" dirty="0">
              <a:solidFill>
                <a:srgbClr val="FFFF00"/>
              </a:solidFill>
            </a:endParaRPr>
          </a:p>
          <a:p>
            <a:pPr algn="ctr">
              <a:lnSpc>
                <a:spcPct val="100000"/>
              </a:lnSpc>
              <a:spcBef>
                <a:spcPct val="0"/>
              </a:spcBef>
              <a:buClrTx/>
              <a:buSzTx/>
              <a:buFontTx/>
              <a:buNone/>
            </a:pPr>
            <a:r>
              <a:rPr lang="en-US" altLang="en-US" dirty="0"/>
              <a:t>For tracking purposes, the test is divided into four windows:</a:t>
            </a:r>
          </a:p>
          <a:p>
            <a:pPr algn="ctr">
              <a:lnSpc>
                <a:spcPct val="100000"/>
              </a:lnSpc>
              <a:spcBef>
                <a:spcPct val="0"/>
              </a:spcBef>
              <a:buClrTx/>
              <a:buSzTx/>
              <a:buFontTx/>
              <a:buNone/>
            </a:pPr>
            <a:endParaRPr lang="en-US" altLang="en-US" sz="800" dirty="0"/>
          </a:p>
          <a:p>
            <a:pPr algn="ctr">
              <a:lnSpc>
                <a:spcPct val="100000"/>
              </a:lnSpc>
              <a:spcBef>
                <a:spcPct val="0"/>
              </a:spcBef>
              <a:buClrTx/>
              <a:buSzTx/>
              <a:buFontTx/>
              <a:buNone/>
            </a:pPr>
            <a:r>
              <a:rPr lang="en-US" altLang="en-US" dirty="0"/>
              <a:t>January - March</a:t>
            </a:r>
          </a:p>
          <a:p>
            <a:pPr algn="ctr">
              <a:lnSpc>
                <a:spcPct val="100000"/>
              </a:lnSpc>
              <a:spcBef>
                <a:spcPct val="0"/>
              </a:spcBef>
              <a:buClrTx/>
              <a:buSzTx/>
              <a:buFontTx/>
              <a:buNone/>
            </a:pPr>
            <a:r>
              <a:rPr lang="en-US" altLang="en-US" dirty="0"/>
              <a:t>April - June</a:t>
            </a:r>
          </a:p>
          <a:p>
            <a:pPr algn="ctr">
              <a:lnSpc>
                <a:spcPct val="100000"/>
              </a:lnSpc>
              <a:spcBef>
                <a:spcPct val="0"/>
              </a:spcBef>
              <a:buClrTx/>
              <a:buSzTx/>
              <a:buFontTx/>
              <a:buNone/>
            </a:pPr>
            <a:r>
              <a:rPr lang="en-US" altLang="en-US" dirty="0"/>
              <a:t>July - September</a:t>
            </a:r>
          </a:p>
          <a:p>
            <a:pPr algn="ctr">
              <a:lnSpc>
                <a:spcPct val="100000"/>
              </a:lnSpc>
              <a:spcBef>
                <a:spcPct val="0"/>
              </a:spcBef>
              <a:buClrTx/>
              <a:buSzTx/>
              <a:buFontTx/>
              <a:buNone/>
            </a:pPr>
            <a:r>
              <a:rPr lang="en-US" altLang="en-US" dirty="0"/>
              <a:t>October - December</a:t>
            </a:r>
          </a:p>
          <a:p>
            <a:pPr algn="ctr">
              <a:lnSpc>
                <a:spcPct val="100000"/>
              </a:lnSpc>
              <a:spcBef>
                <a:spcPct val="50000"/>
              </a:spcBef>
              <a:buClrTx/>
              <a:buSzTx/>
              <a:buNone/>
            </a:pPr>
            <a:r>
              <a:rPr lang="en-US" altLang="en-US" sz="4000" dirty="0">
                <a:solidFill>
                  <a:srgbClr val="FFFF00"/>
                </a:solidFill>
              </a:rPr>
              <a:t>Sign up at NCEES.org</a:t>
            </a:r>
          </a:p>
          <a:p>
            <a:pPr algn="ctr">
              <a:lnSpc>
                <a:spcPct val="100000"/>
              </a:lnSpc>
              <a:spcBef>
                <a:spcPct val="50000"/>
              </a:spcBef>
              <a:buClrTx/>
              <a:buSzTx/>
              <a:buFontTx/>
              <a:buNone/>
            </a:pPr>
            <a:endParaRPr lang="en-US" altLang="en-US" sz="4000" dirty="0"/>
          </a:p>
          <a:p>
            <a:pPr algn="ctr">
              <a:lnSpc>
                <a:spcPct val="100000"/>
              </a:lnSpc>
              <a:spcBef>
                <a:spcPct val="50000"/>
              </a:spcBef>
              <a:buClrTx/>
              <a:buSzTx/>
              <a:buFontTx/>
              <a:buNone/>
            </a:pPr>
            <a:endParaRPr lang="en-US" altLang="en-US" sz="4000" dirty="0" smtClean="0"/>
          </a:p>
          <a:p>
            <a:pPr algn="ctr">
              <a:lnSpc>
                <a:spcPct val="100000"/>
              </a:lnSpc>
              <a:spcBef>
                <a:spcPct val="50000"/>
              </a:spcBef>
              <a:buClrTx/>
              <a:buSzTx/>
              <a:buFontTx/>
              <a:buNone/>
            </a:pPr>
            <a:endParaRPr lang="en-US" altLang="en-US" sz="4000" dirty="0"/>
          </a:p>
        </p:txBody>
      </p:sp>
      <p:sp>
        <p:nvSpPr>
          <p:cNvPr id="3" name="TextBox 2"/>
          <p:cNvSpPr txBox="1"/>
          <p:nvPr/>
        </p:nvSpPr>
        <p:spPr>
          <a:xfrm>
            <a:off x="1066800" y="228600"/>
            <a:ext cx="7010400" cy="708025"/>
          </a:xfrm>
          <a:prstGeom prst="rect">
            <a:avLst/>
          </a:prstGeom>
          <a:noFill/>
          <a:ln>
            <a:noFill/>
          </a:ln>
          <a:effectLst>
            <a:outerShdw blurRad="50800" dist="38100" dir="2700000" algn="tl" rotWithShape="0">
              <a:prstClr val="black">
                <a:alpha val="40000"/>
              </a:prstClr>
            </a:outerShdw>
          </a:effectLst>
        </p:spPr>
        <p:txBody>
          <a:bodyPr>
            <a:spAutoFit/>
          </a:bodyPr>
          <a:lstStyle/>
          <a:p>
            <a:pPr algn="ctr" eaLnBrk="0" hangingPunct="0">
              <a:defRPr/>
            </a:pPr>
            <a:r>
              <a:rPr lang="en-US" sz="4000" i="1" dirty="0">
                <a:solidFill>
                  <a:srgbClr val="FFFF00"/>
                </a:solidFill>
                <a:latin typeface="+mj-lt"/>
                <a:cs typeface="+mn-cs"/>
              </a:rPr>
              <a:t>CBT</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2"/>
          <p:cNvSpPr txBox="1">
            <a:spLocks noChangeArrowheads="1"/>
          </p:cNvSpPr>
          <p:nvPr/>
        </p:nvSpPr>
        <p:spPr bwMode="auto">
          <a:xfrm>
            <a:off x="990600" y="1143000"/>
            <a:ext cx="74676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eaLnBrk="0" hangingPunct="0">
              <a:lnSpc>
                <a:spcPct val="90000"/>
              </a:lnSpc>
              <a:spcBef>
                <a:spcPct val="30000"/>
              </a:spcBef>
              <a:buClr>
                <a:schemeClr val="accent1"/>
              </a:buClr>
              <a:buSzPct val="75000"/>
              <a:buFont typeface="Wingdings" pitchFamily="2" charset="2"/>
              <a:buChar char="Ø"/>
              <a:defRPr sz="2400" b="1">
                <a:solidFill>
                  <a:schemeClr val="tx1"/>
                </a:solidFill>
                <a:latin typeface="Book Antiqua" pitchFamily="18" charset="0"/>
              </a:defRPr>
            </a:lvl1pPr>
            <a:lvl2pPr marL="742950" indent="-285750" eaLnBrk="0" hangingPunct="0">
              <a:lnSpc>
                <a:spcPct val="90000"/>
              </a:lnSpc>
              <a:spcBef>
                <a:spcPct val="30000"/>
              </a:spcBef>
              <a:buSzPct val="100000"/>
              <a:buChar char="–"/>
              <a:defRPr b="1">
                <a:solidFill>
                  <a:schemeClr val="tx1"/>
                </a:solidFill>
                <a:latin typeface="Book Antiqua" pitchFamily="18" charset="0"/>
              </a:defRPr>
            </a:lvl2pPr>
            <a:lvl3pPr marL="1143000" indent="-228600" eaLnBrk="0" hangingPunct="0">
              <a:lnSpc>
                <a:spcPct val="90000"/>
              </a:lnSpc>
              <a:spcBef>
                <a:spcPct val="30000"/>
              </a:spcBef>
              <a:buClr>
                <a:schemeClr val="accent1"/>
              </a:buClr>
              <a:buSzPct val="100000"/>
              <a:buChar char="»"/>
              <a:defRPr b="1">
                <a:solidFill>
                  <a:schemeClr val="tx1"/>
                </a:solidFill>
                <a:latin typeface="Book Antiqua" pitchFamily="18" charset="0"/>
              </a:defRPr>
            </a:lvl3pPr>
            <a:lvl4pPr marL="1600200" indent="-228600" eaLnBrk="0" hangingPunct="0">
              <a:lnSpc>
                <a:spcPct val="90000"/>
              </a:lnSpc>
              <a:spcBef>
                <a:spcPct val="30000"/>
              </a:spcBef>
              <a:buClr>
                <a:schemeClr val="accent1"/>
              </a:buClr>
              <a:buSzPct val="75000"/>
              <a:buFont typeface="Wingdings" pitchFamily="2" charset="2"/>
              <a:buChar char="Ø"/>
              <a:defRPr sz="1400" b="1">
                <a:solidFill>
                  <a:schemeClr val="tx1"/>
                </a:solidFill>
                <a:latin typeface="Book Antiqua" pitchFamily="18" charset="0"/>
              </a:defRPr>
            </a:lvl4pPr>
            <a:lvl5pPr marL="2057400" indent="-228600" eaLnBrk="0" hangingPunct="0">
              <a:lnSpc>
                <a:spcPct val="90000"/>
              </a:lnSpc>
              <a:spcBef>
                <a:spcPct val="30000"/>
              </a:spcBef>
              <a:buSzPct val="100000"/>
              <a:buChar char="–"/>
              <a:defRPr sz="1400" b="1">
                <a:solidFill>
                  <a:schemeClr val="tx1"/>
                </a:solidFill>
                <a:latin typeface="Book Antiqua" pitchFamily="18" charset="0"/>
              </a:defRPr>
            </a:lvl5pPr>
            <a:lvl6pPr marL="25146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6pPr>
            <a:lvl7pPr marL="29718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7pPr>
            <a:lvl8pPr marL="34290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8pPr>
            <a:lvl9pPr marL="38862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9pPr>
          </a:lstStyle>
          <a:p>
            <a:pPr algn="ctr">
              <a:lnSpc>
                <a:spcPct val="100000"/>
              </a:lnSpc>
              <a:spcBef>
                <a:spcPct val="50000"/>
              </a:spcBef>
              <a:buClrTx/>
              <a:buSzTx/>
              <a:buFontTx/>
              <a:buNone/>
            </a:pPr>
            <a:endParaRPr lang="en-US" altLang="en-US" sz="3200"/>
          </a:p>
        </p:txBody>
      </p:sp>
      <p:sp>
        <p:nvSpPr>
          <p:cNvPr id="14339" name="Text Box 3"/>
          <p:cNvSpPr txBox="1">
            <a:spLocks noChangeArrowheads="1"/>
          </p:cNvSpPr>
          <p:nvPr/>
        </p:nvSpPr>
        <p:spPr bwMode="auto">
          <a:xfrm>
            <a:off x="152400" y="1066800"/>
            <a:ext cx="8839200" cy="635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eaLnBrk="0" hangingPunct="0">
              <a:lnSpc>
                <a:spcPct val="90000"/>
              </a:lnSpc>
              <a:spcBef>
                <a:spcPct val="30000"/>
              </a:spcBef>
              <a:buClr>
                <a:schemeClr val="accent1"/>
              </a:buClr>
              <a:buSzPct val="75000"/>
              <a:buFont typeface="Wingdings" pitchFamily="2" charset="2"/>
              <a:buChar char="Ø"/>
              <a:defRPr sz="2400" b="1">
                <a:solidFill>
                  <a:schemeClr val="tx1"/>
                </a:solidFill>
                <a:latin typeface="Book Antiqua" pitchFamily="18" charset="0"/>
              </a:defRPr>
            </a:lvl1pPr>
            <a:lvl2pPr marL="742950" indent="-285750" eaLnBrk="0" hangingPunct="0">
              <a:lnSpc>
                <a:spcPct val="90000"/>
              </a:lnSpc>
              <a:spcBef>
                <a:spcPct val="30000"/>
              </a:spcBef>
              <a:buSzPct val="100000"/>
              <a:buChar char="–"/>
              <a:defRPr b="1">
                <a:solidFill>
                  <a:schemeClr val="tx1"/>
                </a:solidFill>
                <a:latin typeface="Book Antiqua" pitchFamily="18" charset="0"/>
              </a:defRPr>
            </a:lvl2pPr>
            <a:lvl3pPr marL="1143000" indent="-228600" eaLnBrk="0" hangingPunct="0">
              <a:lnSpc>
                <a:spcPct val="90000"/>
              </a:lnSpc>
              <a:spcBef>
                <a:spcPct val="30000"/>
              </a:spcBef>
              <a:buClr>
                <a:schemeClr val="accent1"/>
              </a:buClr>
              <a:buSzPct val="100000"/>
              <a:buChar char="»"/>
              <a:defRPr b="1">
                <a:solidFill>
                  <a:schemeClr val="tx1"/>
                </a:solidFill>
                <a:latin typeface="Book Antiqua" pitchFamily="18" charset="0"/>
              </a:defRPr>
            </a:lvl3pPr>
            <a:lvl4pPr marL="1600200" indent="-228600" eaLnBrk="0" hangingPunct="0">
              <a:lnSpc>
                <a:spcPct val="90000"/>
              </a:lnSpc>
              <a:spcBef>
                <a:spcPct val="30000"/>
              </a:spcBef>
              <a:buClr>
                <a:schemeClr val="accent1"/>
              </a:buClr>
              <a:buSzPct val="75000"/>
              <a:buFont typeface="Wingdings" pitchFamily="2" charset="2"/>
              <a:buChar char="Ø"/>
              <a:defRPr sz="1400" b="1">
                <a:solidFill>
                  <a:schemeClr val="tx1"/>
                </a:solidFill>
                <a:latin typeface="Book Antiqua" pitchFamily="18" charset="0"/>
              </a:defRPr>
            </a:lvl4pPr>
            <a:lvl5pPr marL="2057400" indent="-228600" eaLnBrk="0" hangingPunct="0">
              <a:lnSpc>
                <a:spcPct val="90000"/>
              </a:lnSpc>
              <a:spcBef>
                <a:spcPct val="30000"/>
              </a:spcBef>
              <a:buSzPct val="100000"/>
              <a:buChar char="–"/>
              <a:defRPr sz="1400" b="1">
                <a:solidFill>
                  <a:schemeClr val="tx1"/>
                </a:solidFill>
                <a:latin typeface="Book Antiqua" pitchFamily="18" charset="0"/>
              </a:defRPr>
            </a:lvl5pPr>
            <a:lvl6pPr marL="25146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6pPr>
            <a:lvl7pPr marL="29718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7pPr>
            <a:lvl8pPr marL="34290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8pPr>
            <a:lvl9pPr marL="38862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9pPr>
          </a:lstStyle>
          <a:p>
            <a:pPr algn="ctr">
              <a:lnSpc>
                <a:spcPct val="100000"/>
              </a:lnSpc>
              <a:spcBef>
                <a:spcPct val="50000"/>
              </a:spcBef>
              <a:buClrTx/>
              <a:buSzTx/>
              <a:buFontTx/>
              <a:buNone/>
            </a:pPr>
            <a:r>
              <a:rPr lang="en-US" altLang="en-US" sz="3500" dirty="0"/>
              <a:t>There are 4 testing locations in Oklahoma</a:t>
            </a:r>
          </a:p>
          <a:p>
            <a:pPr algn="ctr">
              <a:lnSpc>
                <a:spcPct val="100000"/>
              </a:lnSpc>
              <a:spcBef>
                <a:spcPct val="50000"/>
              </a:spcBef>
              <a:buClrTx/>
              <a:buSzTx/>
              <a:buFontTx/>
              <a:buNone/>
            </a:pPr>
            <a:r>
              <a:rPr lang="en-US" altLang="en-US" sz="3600" dirty="0" smtClean="0">
                <a:solidFill>
                  <a:srgbClr val="FFFF00"/>
                </a:solidFill>
              </a:rPr>
              <a:t>Stillwater</a:t>
            </a:r>
            <a:r>
              <a:rPr lang="en-US" altLang="en-US" sz="3600" smtClean="0">
                <a:solidFill>
                  <a:srgbClr val="FFFF00"/>
                </a:solidFill>
              </a:rPr>
              <a:t>, Tulsa </a:t>
            </a:r>
            <a:endParaRPr lang="en-US" altLang="en-US" sz="3600" dirty="0">
              <a:solidFill>
                <a:srgbClr val="FFFF00"/>
              </a:solidFill>
            </a:endParaRPr>
          </a:p>
          <a:p>
            <a:pPr algn="ctr">
              <a:lnSpc>
                <a:spcPct val="100000"/>
              </a:lnSpc>
              <a:spcBef>
                <a:spcPct val="50000"/>
              </a:spcBef>
              <a:buClrTx/>
              <a:buSzTx/>
              <a:buFontTx/>
              <a:buNone/>
            </a:pPr>
            <a:r>
              <a:rPr lang="en-US" altLang="en-US" sz="3600" dirty="0" smtClean="0">
                <a:solidFill>
                  <a:srgbClr val="FFFF00"/>
                </a:solidFill>
              </a:rPr>
              <a:t>Norman and Oklahoma City</a:t>
            </a:r>
            <a:endParaRPr lang="en-US" altLang="en-US" sz="3600" dirty="0">
              <a:solidFill>
                <a:srgbClr val="FFFF00"/>
              </a:solidFill>
            </a:endParaRPr>
          </a:p>
          <a:p>
            <a:pPr algn="ctr">
              <a:lnSpc>
                <a:spcPct val="100000"/>
              </a:lnSpc>
              <a:spcBef>
                <a:spcPct val="50000"/>
              </a:spcBef>
              <a:buClrTx/>
              <a:buSzTx/>
              <a:buFontTx/>
              <a:buNone/>
            </a:pPr>
            <a:r>
              <a:rPr lang="en-US" altLang="en-US" sz="3200" dirty="0"/>
              <a:t>However, you can take the examination at any Pearson </a:t>
            </a:r>
            <a:r>
              <a:rPr lang="en-US" altLang="en-US" sz="3200" dirty="0" err="1"/>
              <a:t>Vue</a:t>
            </a:r>
            <a:r>
              <a:rPr lang="en-US" altLang="en-US" sz="3200" dirty="0"/>
              <a:t> testing center in the nation.</a:t>
            </a:r>
          </a:p>
          <a:p>
            <a:pPr algn="ctr">
              <a:lnSpc>
                <a:spcPct val="100000"/>
              </a:lnSpc>
              <a:spcBef>
                <a:spcPct val="50000"/>
              </a:spcBef>
              <a:buClrTx/>
              <a:buSzTx/>
              <a:buFontTx/>
              <a:buNone/>
            </a:pPr>
            <a:endParaRPr lang="en-US" altLang="en-US" sz="1600" dirty="0"/>
          </a:p>
          <a:p>
            <a:pPr algn="ctr">
              <a:lnSpc>
                <a:spcPct val="100000"/>
              </a:lnSpc>
              <a:spcBef>
                <a:spcPct val="0"/>
              </a:spcBef>
              <a:buClrTx/>
              <a:buSzTx/>
              <a:buFont typeface="Wingdings" pitchFamily="2" charset="2"/>
              <a:buNone/>
            </a:pPr>
            <a:r>
              <a:rPr lang="en-US" altLang="en-US" sz="3200" dirty="0"/>
              <a:t>You will sign up with NCEES </a:t>
            </a:r>
          </a:p>
          <a:p>
            <a:pPr algn="ctr">
              <a:lnSpc>
                <a:spcPct val="100000"/>
              </a:lnSpc>
              <a:spcBef>
                <a:spcPct val="0"/>
              </a:spcBef>
              <a:buClrTx/>
              <a:buSzTx/>
              <a:buFont typeface="Wingdings" pitchFamily="2" charset="2"/>
              <a:buNone/>
            </a:pPr>
            <a:r>
              <a:rPr lang="en-US" altLang="en-US" sz="3200" dirty="0"/>
              <a:t>on a day and location that you choose.</a:t>
            </a:r>
          </a:p>
          <a:p>
            <a:pPr algn="ctr">
              <a:lnSpc>
                <a:spcPct val="100000"/>
              </a:lnSpc>
              <a:spcBef>
                <a:spcPct val="50000"/>
              </a:spcBef>
              <a:buClrTx/>
              <a:buSzTx/>
              <a:buFontTx/>
              <a:buNone/>
            </a:pPr>
            <a:endParaRPr lang="en-US" altLang="en-US" sz="3200" dirty="0"/>
          </a:p>
          <a:p>
            <a:pPr algn="ctr">
              <a:lnSpc>
                <a:spcPct val="100000"/>
              </a:lnSpc>
              <a:spcBef>
                <a:spcPct val="50000"/>
              </a:spcBef>
              <a:buClrTx/>
              <a:buSzTx/>
              <a:buFontTx/>
              <a:buNone/>
            </a:pPr>
            <a:endParaRPr lang="en-US" altLang="en-US" sz="3200" dirty="0"/>
          </a:p>
        </p:txBody>
      </p:sp>
      <p:sp>
        <p:nvSpPr>
          <p:cNvPr id="4" name="TextBox 3"/>
          <p:cNvSpPr txBox="1"/>
          <p:nvPr/>
        </p:nvSpPr>
        <p:spPr>
          <a:xfrm>
            <a:off x="1066800" y="228600"/>
            <a:ext cx="7010400" cy="708025"/>
          </a:xfrm>
          <a:prstGeom prst="rect">
            <a:avLst/>
          </a:prstGeom>
          <a:noFill/>
          <a:effectLst>
            <a:outerShdw blurRad="50800" dist="38100" dir="2700000" algn="tl" rotWithShape="0">
              <a:prstClr val="black">
                <a:alpha val="40000"/>
              </a:prstClr>
            </a:outerShdw>
          </a:effectLst>
        </p:spPr>
        <p:txBody>
          <a:bodyPr>
            <a:spAutoFit/>
          </a:bodyPr>
          <a:lstStyle/>
          <a:p>
            <a:pPr algn="ctr" eaLnBrk="0" hangingPunct="0">
              <a:defRPr/>
            </a:pPr>
            <a:r>
              <a:rPr lang="en-US" sz="4000" i="1" dirty="0">
                <a:solidFill>
                  <a:srgbClr val="FFFF00"/>
                </a:solidFill>
                <a:latin typeface="+mj-lt"/>
                <a:cs typeface="+mn-cs"/>
              </a:rPr>
              <a:t>CBT</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2051"/>
          <p:cNvSpPr txBox="1">
            <a:spLocks noChangeArrowheads="1"/>
          </p:cNvSpPr>
          <p:nvPr/>
        </p:nvSpPr>
        <p:spPr bwMode="auto">
          <a:xfrm>
            <a:off x="288925" y="947738"/>
            <a:ext cx="8321675"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eaLnBrk="0" hangingPunct="0">
              <a:lnSpc>
                <a:spcPct val="90000"/>
              </a:lnSpc>
              <a:spcBef>
                <a:spcPct val="30000"/>
              </a:spcBef>
              <a:buClr>
                <a:schemeClr val="accent1"/>
              </a:buClr>
              <a:buSzPct val="75000"/>
              <a:buFont typeface="Wingdings" pitchFamily="2" charset="2"/>
              <a:buChar char="Ø"/>
              <a:defRPr sz="2400" b="1">
                <a:solidFill>
                  <a:schemeClr val="tx1"/>
                </a:solidFill>
                <a:latin typeface="Book Antiqua" pitchFamily="18" charset="0"/>
              </a:defRPr>
            </a:lvl1pPr>
            <a:lvl2pPr marL="742950" indent="-285750" eaLnBrk="0" hangingPunct="0">
              <a:lnSpc>
                <a:spcPct val="90000"/>
              </a:lnSpc>
              <a:spcBef>
                <a:spcPct val="30000"/>
              </a:spcBef>
              <a:buSzPct val="100000"/>
              <a:buChar char="–"/>
              <a:defRPr b="1">
                <a:solidFill>
                  <a:schemeClr val="tx1"/>
                </a:solidFill>
                <a:latin typeface="Book Antiqua" pitchFamily="18" charset="0"/>
              </a:defRPr>
            </a:lvl2pPr>
            <a:lvl3pPr marL="1143000" indent="-228600" eaLnBrk="0" hangingPunct="0">
              <a:lnSpc>
                <a:spcPct val="90000"/>
              </a:lnSpc>
              <a:spcBef>
                <a:spcPct val="30000"/>
              </a:spcBef>
              <a:buClr>
                <a:schemeClr val="accent1"/>
              </a:buClr>
              <a:buSzPct val="100000"/>
              <a:buChar char="»"/>
              <a:defRPr b="1">
                <a:solidFill>
                  <a:schemeClr val="tx1"/>
                </a:solidFill>
                <a:latin typeface="Book Antiqua" pitchFamily="18" charset="0"/>
              </a:defRPr>
            </a:lvl3pPr>
            <a:lvl4pPr marL="1600200" indent="-228600" eaLnBrk="0" hangingPunct="0">
              <a:lnSpc>
                <a:spcPct val="90000"/>
              </a:lnSpc>
              <a:spcBef>
                <a:spcPct val="30000"/>
              </a:spcBef>
              <a:buClr>
                <a:schemeClr val="accent1"/>
              </a:buClr>
              <a:buSzPct val="75000"/>
              <a:buFont typeface="Wingdings" pitchFamily="2" charset="2"/>
              <a:buChar char="Ø"/>
              <a:defRPr sz="1400" b="1">
                <a:solidFill>
                  <a:schemeClr val="tx1"/>
                </a:solidFill>
                <a:latin typeface="Book Antiqua" pitchFamily="18" charset="0"/>
              </a:defRPr>
            </a:lvl4pPr>
            <a:lvl5pPr marL="2057400" indent="-228600" eaLnBrk="0" hangingPunct="0">
              <a:lnSpc>
                <a:spcPct val="90000"/>
              </a:lnSpc>
              <a:spcBef>
                <a:spcPct val="30000"/>
              </a:spcBef>
              <a:buSzPct val="100000"/>
              <a:buChar char="–"/>
              <a:defRPr sz="1400" b="1">
                <a:solidFill>
                  <a:schemeClr val="tx1"/>
                </a:solidFill>
                <a:latin typeface="Book Antiqua" pitchFamily="18" charset="0"/>
              </a:defRPr>
            </a:lvl5pPr>
            <a:lvl6pPr marL="25146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6pPr>
            <a:lvl7pPr marL="29718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7pPr>
            <a:lvl8pPr marL="34290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8pPr>
            <a:lvl9pPr marL="38862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9pPr>
          </a:lstStyle>
          <a:p>
            <a:pPr algn="ctr">
              <a:lnSpc>
                <a:spcPct val="100000"/>
              </a:lnSpc>
              <a:spcBef>
                <a:spcPct val="0"/>
              </a:spcBef>
              <a:buClrTx/>
              <a:buSzTx/>
              <a:buFontTx/>
              <a:buNone/>
            </a:pPr>
            <a:endParaRPr lang="en-US" altLang="en-US" sz="3200"/>
          </a:p>
        </p:txBody>
      </p:sp>
      <p:sp>
        <p:nvSpPr>
          <p:cNvPr id="15363" name="Text Box 2052"/>
          <p:cNvSpPr txBox="1">
            <a:spLocks noChangeArrowheads="1"/>
          </p:cNvSpPr>
          <p:nvPr/>
        </p:nvSpPr>
        <p:spPr bwMode="auto">
          <a:xfrm>
            <a:off x="700030" y="1066800"/>
            <a:ext cx="776781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square">
            <a:spAutoFit/>
          </a:bodyPr>
          <a:lstStyle>
            <a:lvl1pPr eaLnBrk="0" hangingPunct="0">
              <a:lnSpc>
                <a:spcPct val="90000"/>
              </a:lnSpc>
              <a:spcBef>
                <a:spcPct val="30000"/>
              </a:spcBef>
              <a:buClr>
                <a:schemeClr val="accent1"/>
              </a:buClr>
              <a:buSzPct val="75000"/>
              <a:buFont typeface="Wingdings" pitchFamily="2" charset="2"/>
              <a:buChar char="Ø"/>
              <a:defRPr sz="2400" b="1">
                <a:solidFill>
                  <a:schemeClr val="tx1"/>
                </a:solidFill>
                <a:latin typeface="Book Antiqua" pitchFamily="18" charset="0"/>
              </a:defRPr>
            </a:lvl1pPr>
            <a:lvl2pPr marL="742950" indent="-285750" eaLnBrk="0" hangingPunct="0">
              <a:lnSpc>
                <a:spcPct val="90000"/>
              </a:lnSpc>
              <a:spcBef>
                <a:spcPct val="30000"/>
              </a:spcBef>
              <a:buSzPct val="100000"/>
              <a:buChar char="–"/>
              <a:defRPr b="1">
                <a:solidFill>
                  <a:schemeClr val="tx1"/>
                </a:solidFill>
                <a:latin typeface="Book Antiqua" pitchFamily="18" charset="0"/>
              </a:defRPr>
            </a:lvl2pPr>
            <a:lvl3pPr marL="1143000" indent="-228600" eaLnBrk="0" hangingPunct="0">
              <a:lnSpc>
                <a:spcPct val="90000"/>
              </a:lnSpc>
              <a:spcBef>
                <a:spcPct val="30000"/>
              </a:spcBef>
              <a:buClr>
                <a:schemeClr val="accent1"/>
              </a:buClr>
              <a:buSzPct val="100000"/>
              <a:buChar char="»"/>
              <a:defRPr b="1">
                <a:solidFill>
                  <a:schemeClr val="tx1"/>
                </a:solidFill>
                <a:latin typeface="Book Antiqua" pitchFamily="18" charset="0"/>
              </a:defRPr>
            </a:lvl3pPr>
            <a:lvl4pPr marL="1600200" indent="-228600" eaLnBrk="0" hangingPunct="0">
              <a:lnSpc>
                <a:spcPct val="90000"/>
              </a:lnSpc>
              <a:spcBef>
                <a:spcPct val="30000"/>
              </a:spcBef>
              <a:buClr>
                <a:schemeClr val="accent1"/>
              </a:buClr>
              <a:buSzPct val="75000"/>
              <a:buFont typeface="Wingdings" pitchFamily="2" charset="2"/>
              <a:buChar char="Ø"/>
              <a:defRPr sz="1400" b="1">
                <a:solidFill>
                  <a:schemeClr val="tx1"/>
                </a:solidFill>
                <a:latin typeface="Book Antiqua" pitchFamily="18" charset="0"/>
              </a:defRPr>
            </a:lvl4pPr>
            <a:lvl5pPr marL="2057400" indent="-228600" eaLnBrk="0" hangingPunct="0">
              <a:lnSpc>
                <a:spcPct val="90000"/>
              </a:lnSpc>
              <a:spcBef>
                <a:spcPct val="30000"/>
              </a:spcBef>
              <a:buSzPct val="100000"/>
              <a:buChar char="–"/>
              <a:defRPr sz="1400" b="1">
                <a:solidFill>
                  <a:schemeClr val="tx1"/>
                </a:solidFill>
                <a:latin typeface="Book Antiqua" pitchFamily="18" charset="0"/>
              </a:defRPr>
            </a:lvl5pPr>
            <a:lvl6pPr marL="25146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6pPr>
            <a:lvl7pPr marL="29718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7pPr>
            <a:lvl8pPr marL="34290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8pPr>
            <a:lvl9pPr marL="38862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9pPr>
          </a:lstStyle>
          <a:p>
            <a:pPr algn="ctr">
              <a:lnSpc>
                <a:spcPct val="100000"/>
              </a:lnSpc>
              <a:spcBef>
                <a:spcPct val="50000"/>
              </a:spcBef>
              <a:buClrTx/>
              <a:buSzTx/>
              <a:buFontTx/>
              <a:buNone/>
            </a:pPr>
            <a:r>
              <a:rPr lang="en-US" altLang="en-US" sz="3600" dirty="0"/>
              <a:t>There are 7 different </a:t>
            </a:r>
            <a:r>
              <a:rPr lang="en-US" altLang="en-US" sz="3600" dirty="0" smtClean="0"/>
              <a:t>examinations        </a:t>
            </a:r>
            <a:r>
              <a:rPr lang="en-US" altLang="en-US" sz="3600" i="1" dirty="0" smtClean="0">
                <a:solidFill>
                  <a:srgbClr val="FFFF00"/>
                </a:solidFill>
              </a:rPr>
              <a:t>Chemical                                          Civil</a:t>
            </a:r>
            <a:r>
              <a:rPr lang="en-US" altLang="en-US" sz="3600" i="1" dirty="0">
                <a:solidFill>
                  <a:srgbClr val="FFFF00"/>
                </a:solidFill>
              </a:rPr>
              <a:t> </a:t>
            </a:r>
            <a:r>
              <a:rPr lang="en-US" altLang="en-US" sz="3600" i="1" dirty="0" smtClean="0">
                <a:solidFill>
                  <a:srgbClr val="FFFF00"/>
                </a:solidFill>
              </a:rPr>
              <a:t>                                                         Electrical</a:t>
            </a:r>
            <a:r>
              <a:rPr lang="en-US" altLang="en-US" sz="3600" i="1" dirty="0">
                <a:solidFill>
                  <a:srgbClr val="FFFF00"/>
                </a:solidFill>
              </a:rPr>
              <a:t> </a:t>
            </a:r>
            <a:r>
              <a:rPr lang="en-US" altLang="en-US" sz="3600" i="1" dirty="0" smtClean="0">
                <a:solidFill>
                  <a:srgbClr val="FFFF00"/>
                </a:solidFill>
              </a:rPr>
              <a:t>                                             Environmental</a:t>
            </a:r>
            <a:r>
              <a:rPr lang="en-US" altLang="en-US" sz="3600" i="1" dirty="0">
                <a:solidFill>
                  <a:srgbClr val="FFFF00"/>
                </a:solidFill>
              </a:rPr>
              <a:t> </a:t>
            </a:r>
            <a:r>
              <a:rPr lang="en-US" altLang="en-US" sz="3600" i="1" dirty="0" smtClean="0">
                <a:solidFill>
                  <a:srgbClr val="FFFF00"/>
                </a:solidFill>
              </a:rPr>
              <a:t>                                      Industrial</a:t>
            </a:r>
            <a:r>
              <a:rPr lang="en-US" altLang="en-US" sz="3600" i="1" dirty="0">
                <a:solidFill>
                  <a:srgbClr val="FFFF00"/>
                </a:solidFill>
              </a:rPr>
              <a:t> </a:t>
            </a:r>
            <a:r>
              <a:rPr lang="en-US" altLang="en-US" sz="3600" i="1" dirty="0" smtClean="0">
                <a:solidFill>
                  <a:srgbClr val="FFFF00"/>
                </a:solidFill>
              </a:rPr>
              <a:t>                                            Mechanical</a:t>
            </a:r>
            <a:r>
              <a:rPr lang="en-US" altLang="en-US" sz="3600" i="1" dirty="0">
                <a:solidFill>
                  <a:srgbClr val="FFFF00"/>
                </a:solidFill>
              </a:rPr>
              <a:t> </a:t>
            </a:r>
            <a:r>
              <a:rPr lang="en-US" altLang="en-US" sz="3600" i="1" dirty="0" smtClean="0">
                <a:solidFill>
                  <a:srgbClr val="FFFF00"/>
                </a:solidFill>
              </a:rPr>
              <a:t>                                                   Other </a:t>
            </a:r>
            <a:r>
              <a:rPr lang="en-US" altLang="en-US" sz="3600" i="1" dirty="0">
                <a:solidFill>
                  <a:srgbClr val="FFFF00"/>
                </a:solidFill>
              </a:rPr>
              <a:t>Disciplines</a:t>
            </a:r>
          </a:p>
        </p:txBody>
      </p:sp>
      <p:sp>
        <p:nvSpPr>
          <p:cNvPr id="4" name="TextBox 3"/>
          <p:cNvSpPr txBox="1"/>
          <p:nvPr/>
        </p:nvSpPr>
        <p:spPr>
          <a:xfrm>
            <a:off x="1066800" y="228600"/>
            <a:ext cx="7010400" cy="708025"/>
          </a:xfrm>
          <a:prstGeom prst="rect">
            <a:avLst/>
          </a:prstGeom>
          <a:noFill/>
          <a:effectLst>
            <a:outerShdw blurRad="50800" dist="38100" dir="2700000" algn="tl" rotWithShape="0">
              <a:prstClr val="black">
                <a:alpha val="40000"/>
              </a:prstClr>
            </a:outerShdw>
          </a:effectLst>
        </p:spPr>
        <p:txBody>
          <a:bodyPr>
            <a:spAutoFit/>
          </a:bodyPr>
          <a:lstStyle/>
          <a:p>
            <a:pPr algn="ctr" eaLnBrk="0" hangingPunct="0">
              <a:defRPr/>
            </a:pPr>
            <a:r>
              <a:rPr lang="en-US" sz="4000" i="1" dirty="0">
                <a:solidFill>
                  <a:srgbClr val="FFFF00"/>
                </a:solidFill>
                <a:cs typeface="+mn-cs"/>
              </a:rPr>
              <a:t>CBT</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2"/>
          <p:cNvSpPr txBox="1">
            <a:spLocks noChangeArrowheads="1"/>
          </p:cNvSpPr>
          <p:nvPr/>
        </p:nvSpPr>
        <p:spPr bwMode="auto">
          <a:xfrm>
            <a:off x="457200" y="1066800"/>
            <a:ext cx="8229600" cy="560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eaLnBrk="0" hangingPunct="0">
              <a:lnSpc>
                <a:spcPct val="90000"/>
              </a:lnSpc>
              <a:spcBef>
                <a:spcPct val="30000"/>
              </a:spcBef>
              <a:buClr>
                <a:schemeClr val="accent1"/>
              </a:buClr>
              <a:buSzPct val="75000"/>
              <a:buFont typeface="Wingdings" pitchFamily="2" charset="2"/>
              <a:buChar char="Ø"/>
              <a:defRPr sz="2400" b="1">
                <a:solidFill>
                  <a:schemeClr val="tx1"/>
                </a:solidFill>
                <a:latin typeface="Book Antiqua" pitchFamily="18" charset="0"/>
              </a:defRPr>
            </a:lvl1pPr>
            <a:lvl2pPr marL="742950" indent="-285750" eaLnBrk="0" hangingPunct="0">
              <a:lnSpc>
                <a:spcPct val="90000"/>
              </a:lnSpc>
              <a:spcBef>
                <a:spcPct val="30000"/>
              </a:spcBef>
              <a:buSzPct val="100000"/>
              <a:buChar char="–"/>
              <a:defRPr b="1">
                <a:solidFill>
                  <a:schemeClr val="tx1"/>
                </a:solidFill>
                <a:latin typeface="Book Antiqua" pitchFamily="18" charset="0"/>
              </a:defRPr>
            </a:lvl2pPr>
            <a:lvl3pPr marL="1143000" indent="-228600" eaLnBrk="0" hangingPunct="0">
              <a:lnSpc>
                <a:spcPct val="90000"/>
              </a:lnSpc>
              <a:spcBef>
                <a:spcPct val="30000"/>
              </a:spcBef>
              <a:buClr>
                <a:schemeClr val="accent1"/>
              </a:buClr>
              <a:buSzPct val="100000"/>
              <a:buChar char="»"/>
              <a:defRPr b="1">
                <a:solidFill>
                  <a:schemeClr val="tx1"/>
                </a:solidFill>
                <a:latin typeface="Book Antiqua" pitchFamily="18" charset="0"/>
              </a:defRPr>
            </a:lvl3pPr>
            <a:lvl4pPr marL="1600200" indent="-228600" eaLnBrk="0" hangingPunct="0">
              <a:lnSpc>
                <a:spcPct val="90000"/>
              </a:lnSpc>
              <a:spcBef>
                <a:spcPct val="30000"/>
              </a:spcBef>
              <a:buClr>
                <a:schemeClr val="accent1"/>
              </a:buClr>
              <a:buSzPct val="75000"/>
              <a:buFont typeface="Wingdings" pitchFamily="2" charset="2"/>
              <a:buChar char="Ø"/>
              <a:defRPr sz="1400" b="1">
                <a:solidFill>
                  <a:schemeClr val="tx1"/>
                </a:solidFill>
                <a:latin typeface="Book Antiqua" pitchFamily="18" charset="0"/>
              </a:defRPr>
            </a:lvl4pPr>
            <a:lvl5pPr marL="2057400" indent="-228600" eaLnBrk="0" hangingPunct="0">
              <a:lnSpc>
                <a:spcPct val="90000"/>
              </a:lnSpc>
              <a:spcBef>
                <a:spcPct val="30000"/>
              </a:spcBef>
              <a:buSzPct val="100000"/>
              <a:buChar char="–"/>
              <a:defRPr sz="1400" b="1">
                <a:solidFill>
                  <a:schemeClr val="tx1"/>
                </a:solidFill>
                <a:latin typeface="Book Antiqua" pitchFamily="18" charset="0"/>
              </a:defRPr>
            </a:lvl5pPr>
            <a:lvl6pPr marL="25146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6pPr>
            <a:lvl7pPr marL="29718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7pPr>
            <a:lvl8pPr marL="34290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8pPr>
            <a:lvl9pPr marL="38862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9pPr>
          </a:lstStyle>
          <a:p>
            <a:pPr algn="ctr">
              <a:lnSpc>
                <a:spcPct val="100000"/>
              </a:lnSpc>
              <a:spcBef>
                <a:spcPct val="50000"/>
              </a:spcBef>
              <a:buClrTx/>
              <a:buSzTx/>
              <a:buFontTx/>
              <a:buNone/>
            </a:pPr>
            <a:r>
              <a:rPr lang="en-US" altLang="en-US" sz="3200"/>
              <a:t>The CBT exam is 5 hours and 20 minutes long and will cover 110 questions.  </a:t>
            </a:r>
          </a:p>
          <a:p>
            <a:pPr algn="ctr">
              <a:lnSpc>
                <a:spcPct val="100000"/>
              </a:lnSpc>
              <a:spcBef>
                <a:spcPct val="50000"/>
              </a:spcBef>
              <a:buClrTx/>
              <a:buSzTx/>
              <a:buFontTx/>
              <a:buNone/>
            </a:pPr>
            <a:r>
              <a:rPr lang="en-US" altLang="en-US" sz="800"/>
              <a:t>     </a:t>
            </a:r>
          </a:p>
          <a:p>
            <a:pPr algn="ctr">
              <a:lnSpc>
                <a:spcPct val="100000"/>
              </a:lnSpc>
              <a:spcBef>
                <a:spcPct val="50000"/>
              </a:spcBef>
              <a:buClrTx/>
              <a:buSzTx/>
              <a:buFontTx/>
              <a:buNone/>
            </a:pPr>
            <a:r>
              <a:rPr lang="en-US" altLang="en-US" sz="2800"/>
              <a:t> </a:t>
            </a:r>
            <a:r>
              <a:rPr lang="en-US" altLang="en-US" sz="3200"/>
              <a:t>You will schedule a 6 hour block of time. This block will contain a tutorial, an optional 25 minute break, and an end of exam survey. </a:t>
            </a:r>
          </a:p>
          <a:p>
            <a:pPr algn="ctr">
              <a:lnSpc>
                <a:spcPct val="100000"/>
              </a:lnSpc>
              <a:spcBef>
                <a:spcPct val="50000"/>
              </a:spcBef>
              <a:buClrTx/>
              <a:buSzTx/>
              <a:buFontTx/>
              <a:buNone/>
            </a:pPr>
            <a:r>
              <a:rPr lang="en-US" altLang="en-US" sz="800"/>
              <a:t>  </a:t>
            </a:r>
          </a:p>
          <a:p>
            <a:pPr algn="ctr">
              <a:lnSpc>
                <a:spcPct val="100000"/>
              </a:lnSpc>
              <a:spcBef>
                <a:spcPct val="50000"/>
              </a:spcBef>
              <a:buClrTx/>
              <a:buSzTx/>
              <a:buFontTx/>
              <a:buNone/>
            </a:pPr>
            <a:r>
              <a:rPr lang="en-US" altLang="en-US" sz="3200"/>
              <a:t>The cost of the exam is $225.00.</a:t>
            </a:r>
          </a:p>
          <a:p>
            <a:pPr algn="ctr">
              <a:lnSpc>
                <a:spcPct val="100000"/>
              </a:lnSpc>
              <a:spcBef>
                <a:spcPct val="50000"/>
              </a:spcBef>
              <a:buClrTx/>
              <a:buSzTx/>
              <a:buFontTx/>
              <a:buNone/>
            </a:pPr>
            <a:r>
              <a:rPr lang="en-US" altLang="en-US" sz="2800"/>
              <a:t> </a:t>
            </a:r>
          </a:p>
          <a:p>
            <a:pPr algn="ctr">
              <a:lnSpc>
                <a:spcPct val="100000"/>
              </a:lnSpc>
              <a:spcBef>
                <a:spcPct val="50000"/>
              </a:spcBef>
              <a:buClrTx/>
              <a:buSzTx/>
              <a:buFontTx/>
              <a:buNone/>
            </a:pPr>
            <a:endParaRPr lang="en-US" altLang="en-US"/>
          </a:p>
        </p:txBody>
      </p:sp>
      <p:sp>
        <p:nvSpPr>
          <p:cNvPr id="3" name="TextBox 2"/>
          <p:cNvSpPr txBox="1"/>
          <p:nvPr/>
        </p:nvSpPr>
        <p:spPr>
          <a:xfrm>
            <a:off x="1066800" y="228600"/>
            <a:ext cx="7010400" cy="708025"/>
          </a:xfrm>
          <a:prstGeom prst="rect">
            <a:avLst/>
          </a:prstGeom>
          <a:noFill/>
          <a:effectLst>
            <a:outerShdw blurRad="50800" dist="38100" dir="2700000" algn="tl" rotWithShape="0">
              <a:prstClr val="black">
                <a:alpha val="40000"/>
              </a:prstClr>
            </a:outerShdw>
          </a:effectLst>
        </p:spPr>
        <p:txBody>
          <a:bodyPr>
            <a:spAutoFit/>
          </a:bodyPr>
          <a:lstStyle/>
          <a:p>
            <a:pPr algn="ctr" eaLnBrk="0" hangingPunct="0">
              <a:defRPr/>
            </a:pPr>
            <a:r>
              <a:rPr lang="en-US" sz="4000" i="1" dirty="0">
                <a:solidFill>
                  <a:srgbClr val="FFFF00"/>
                </a:solidFill>
                <a:cs typeface="+mn-cs"/>
              </a:rPr>
              <a:t>CBT</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6"/>
          <p:cNvSpPr txBox="1">
            <a:spLocks noChangeArrowheads="1"/>
          </p:cNvSpPr>
          <p:nvPr/>
        </p:nvSpPr>
        <p:spPr bwMode="auto">
          <a:xfrm>
            <a:off x="304800" y="1066800"/>
            <a:ext cx="8610600" cy="558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eaLnBrk="0" hangingPunct="0">
              <a:lnSpc>
                <a:spcPct val="90000"/>
              </a:lnSpc>
              <a:spcBef>
                <a:spcPct val="30000"/>
              </a:spcBef>
              <a:buClr>
                <a:schemeClr val="accent1"/>
              </a:buClr>
              <a:buSzPct val="75000"/>
              <a:buFont typeface="Wingdings" pitchFamily="2" charset="2"/>
              <a:buChar char="Ø"/>
              <a:defRPr sz="2400" b="1">
                <a:solidFill>
                  <a:schemeClr val="tx1"/>
                </a:solidFill>
                <a:latin typeface="Book Antiqua" pitchFamily="18" charset="0"/>
              </a:defRPr>
            </a:lvl1pPr>
            <a:lvl2pPr marL="742950" indent="-285750" eaLnBrk="0" hangingPunct="0">
              <a:lnSpc>
                <a:spcPct val="90000"/>
              </a:lnSpc>
              <a:spcBef>
                <a:spcPct val="30000"/>
              </a:spcBef>
              <a:buSzPct val="100000"/>
              <a:buChar char="–"/>
              <a:defRPr b="1">
                <a:solidFill>
                  <a:schemeClr val="tx1"/>
                </a:solidFill>
                <a:latin typeface="Book Antiqua" pitchFamily="18" charset="0"/>
              </a:defRPr>
            </a:lvl2pPr>
            <a:lvl3pPr marL="1143000" indent="-228600" eaLnBrk="0" hangingPunct="0">
              <a:lnSpc>
                <a:spcPct val="90000"/>
              </a:lnSpc>
              <a:spcBef>
                <a:spcPct val="30000"/>
              </a:spcBef>
              <a:buClr>
                <a:schemeClr val="accent1"/>
              </a:buClr>
              <a:buSzPct val="100000"/>
              <a:buChar char="»"/>
              <a:defRPr b="1">
                <a:solidFill>
                  <a:schemeClr val="tx1"/>
                </a:solidFill>
                <a:latin typeface="Book Antiqua" pitchFamily="18" charset="0"/>
              </a:defRPr>
            </a:lvl3pPr>
            <a:lvl4pPr marL="1600200" indent="-228600" eaLnBrk="0" hangingPunct="0">
              <a:lnSpc>
                <a:spcPct val="90000"/>
              </a:lnSpc>
              <a:spcBef>
                <a:spcPct val="30000"/>
              </a:spcBef>
              <a:buClr>
                <a:schemeClr val="accent1"/>
              </a:buClr>
              <a:buSzPct val="75000"/>
              <a:buFont typeface="Wingdings" pitchFamily="2" charset="2"/>
              <a:buChar char="Ø"/>
              <a:defRPr sz="1400" b="1">
                <a:solidFill>
                  <a:schemeClr val="tx1"/>
                </a:solidFill>
                <a:latin typeface="Book Antiqua" pitchFamily="18" charset="0"/>
              </a:defRPr>
            </a:lvl4pPr>
            <a:lvl5pPr marL="2057400" indent="-228600" eaLnBrk="0" hangingPunct="0">
              <a:lnSpc>
                <a:spcPct val="90000"/>
              </a:lnSpc>
              <a:spcBef>
                <a:spcPct val="30000"/>
              </a:spcBef>
              <a:buSzPct val="100000"/>
              <a:buChar char="–"/>
              <a:defRPr sz="1400" b="1">
                <a:solidFill>
                  <a:schemeClr val="tx1"/>
                </a:solidFill>
                <a:latin typeface="Book Antiqua" pitchFamily="18" charset="0"/>
              </a:defRPr>
            </a:lvl5pPr>
            <a:lvl6pPr marL="25146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6pPr>
            <a:lvl7pPr marL="29718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7pPr>
            <a:lvl8pPr marL="34290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8pPr>
            <a:lvl9pPr marL="38862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9pPr>
          </a:lstStyle>
          <a:p>
            <a:pPr algn="ctr">
              <a:lnSpc>
                <a:spcPct val="100000"/>
              </a:lnSpc>
              <a:spcBef>
                <a:spcPct val="50000"/>
              </a:spcBef>
              <a:buClrTx/>
              <a:buSzTx/>
              <a:buFontTx/>
              <a:buNone/>
            </a:pPr>
            <a:r>
              <a:rPr lang="en-US" altLang="en-US" sz="3200" dirty="0"/>
              <a:t>The CBT exam is a closed book exam but you will have an electronic reference manual available on a split screen.</a:t>
            </a:r>
          </a:p>
          <a:p>
            <a:pPr algn="ctr">
              <a:lnSpc>
                <a:spcPct val="100000"/>
              </a:lnSpc>
              <a:spcBef>
                <a:spcPct val="50000"/>
              </a:spcBef>
              <a:buClrTx/>
              <a:buSzTx/>
              <a:buFontTx/>
              <a:buNone/>
            </a:pPr>
            <a:endParaRPr lang="en-US" altLang="en-US" sz="800" dirty="0"/>
          </a:p>
          <a:p>
            <a:pPr algn="ctr">
              <a:lnSpc>
                <a:spcPct val="100000"/>
              </a:lnSpc>
              <a:spcBef>
                <a:spcPct val="50000"/>
              </a:spcBef>
              <a:buClrTx/>
              <a:buSzTx/>
              <a:buFontTx/>
              <a:buNone/>
            </a:pPr>
            <a:r>
              <a:rPr lang="en-US" altLang="en-US" sz="3200" dirty="0">
                <a:solidFill>
                  <a:srgbClr val="FFFF00"/>
                </a:solidFill>
              </a:rPr>
              <a:t>The reference material will be available for review or purchase on the NCEES website prior to the exam.</a:t>
            </a:r>
          </a:p>
          <a:p>
            <a:pPr algn="ctr">
              <a:lnSpc>
                <a:spcPct val="100000"/>
              </a:lnSpc>
              <a:spcBef>
                <a:spcPct val="50000"/>
              </a:spcBef>
              <a:buClrTx/>
              <a:buSzTx/>
              <a:buFontTx/>
              <a:buNone/>
            </a:pPr>
            <a:endParaRPr lang="en-US" altLang="en-US" sz="800" dirty="0"/>
          </a:p>
          <a:p>
            <a:pPr algn="ctr">
              <a:lnSpc>
                <a:spcPct val="100000"/>
              </a:lnSpc>
              <a:spcBef>
                <a:spcPct val="50000"/>
              </a:spcBef>
              <a:buClrTx/>
              <a:buSzTx/>
              <a:buFontTx/>
              <a:buNone/>
            </a:pPr>
            <a:r>
              <a:rPr lang="en-US" altLang="en-US" sz="3200" dirty="0"/>
              <a:t>Examinees will be able to bring and use NCEES approved calculators on CBT exams. </a:t>
            </a:r>
          </a:p>
          <a:p>
            <a:pPr algn="ctr">
              <a:lnSpc>
                <a:spcPct val="100000"/>
              </a:lnSpc>
              <a:spcBef>
                <a:spcPct val="50000"/>
              </a:spcBef>
              <a:buClrTx/>
              <a:buSzTx/>
              <a:buFontTx/>
              <a:buNone/>
            </a:pPr>
            <a:endParaRPr lang="en-US" altLang="en-US" sz="2800" dirty="0"/>
          </a:p>
        </p:txBody>
      </p:sp>
      <p:sp>
        <p:nvSpPr>
          <p:cNvPr id="3" name="TextBox 2"/>
          <p:cNvSpPr txBox="1"/>
          <p:nvPr/>
        </p:nvSpPr>
        <p:spPr>
          <a:xfrm>
            <a:off x="1066800" y="228600"/>
            <a:ext cx="7010400" cy="708025"/>
          </a:xfrm>
          <a:prstGeom prst="rect">
            <a:avLst/>
          </a:prstGeom>
          <a:noFill/>
          <a:effectLst>
            <a:outerShdw blurRad="50800" dist="38100" dir="2700000" algn="tl" rotWithShape="0">
              <a:prstClr val="black">
                <a:alpha val="40000"/>
              </a:prstClr>
            </a:outerShdw>
          </a:effectLst>
        </p:spPr>
        <p:txBody>
          <a:bodyPr>
            <a:spAutoFit/>
          </a:bodyPr>
          <a:lstStyle/>
          <a:p>
            <a:pPr algn="ctr" eaLnBrk="0" hangingPunct="0">
              <a:defRPr/>
            </a:pPr>
            <a:r>
              <a:rPr lang="en-US" sz="4000" i="1" dirty="0">
                <a:solidFill>
                  <a:srgbClr val="FFFF00"/>
                </a:solidFill>
                <a:cs typeface="+mn-cs"/>
              </a:rPr>
              <a:t>CBT</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Content Placeholder 2"/>
          <p:cNvSpPr>
            <a:spLocks noGrp="1"/>
          </p:cNvSpPr>
          <p:nvPr>
            <p:ph idx="4294967295"/>
          </p:nvPr>
        </p:nvSpPr>
        <p:spPr>
          <a:xfrm>
            <a:off x="228600" y="1143000"/>
            <a:ext cx="8686800" cy="4648200"/>
          </a:xfrm>
        </p:spPr>
        <p:txBody>
          <a:bodyPr lIns="91440" tIns="45720" rIns="91440" bIns="45720"/>
          <a:lstStyle/>
          <a:p>
            <a:pPr marL="273050" indent="-228600" eaLnBrk="1" hangingPunct="1">
              <a:lnSpc>
                <a:spcPct val="80000"/>
              </a:lnSpc>
              <a:defRPr/>
            </a:pPr>
            <a:r>
              <a:rPr lang="en-US" sz="3200" dirty="0" smtClean="0"/>
              <a:t>You will receive an email notification from NCEES.</a:t>
            </a:r>
          </a:p>
          <a:p>
            <a:pPr marL="44450" indent="0" eaLnBrk="1" hangingPunct="1">
              <a:lnSpc>
                <a:spcPct val="80000"/>
              </a:lnSpc>
              <a:buNone/>
              <a:defRPr/>
            </a:pPr>
            <a:endParaRPr lang="en-US" sz="3200" dirty="0" smtClean="0"/>
          </a:p>
          <a:p>
            <a:pPr marL="273050" indent="-228600" eaLnBrk="1" hangingPunct="1">
              <a:lnSpc>
                <a:spcPct val="80000"/>
              </a:lnSpc>
              <a:defRPr/>
            </a:pPr>
            <a:r>
              <a:rPr lang="en-US" altLang="en-US" sz="3200" dirty="0">
                <a:solidFill>
                  <a:srgbClr val="FFFF00"/>
                </a:solidFill>
              </a:rPr>
              <a:t>Results are usually available no more than 10 days after you take the exam (pass/fail</a:t>
            </a:r>
            <a:r>
              <a:rPr lang="en-US" altLang="en-US" sz="3200" dirty="0" smtClean="0">
                <a:solidFill>
                  <a:srgbClr val="FFFF00"/>
                </a:solidFill>
              </a:rPr>
              <a:t>).</a:t>
            </a:r>
            <a:endParaRPr lang="en-US" sz="3200" dirty="0" smtClean="0"/>
          </a:p>
          <a:p>
            <a:pPr marL="273050" indent="-228600" eaLnBrk="1" hangingPunct="1">
              <a:lnSpc>
                <a:spcPct val="80000"/>
              </a:lnSpc>
              <a:defRPr/>
            </a:pPr>
            <a:endParaRPr lang="en-US" altLang="en-US" sz="2000" dirty="0" smtClean="0"/>
          </a:p>
          <a:p>
            <a:pPr marL="273050" indent="-228600" eaLnBrk="1" hangingPunct="1">
              <a:lnSpc>
                <a:spcPct val="80000"/>
              </a:lnSpc>
              <a:defRPr/>
            </a:pPr>
            <a:r>
              <a:rPr lang="en-US" altLang="en-US" sz="3200" dirty="0" smtClean="0"/>
              <a:t>You may take the exam only one time per testing window and no more than three times in a 12 month period.</a:t>
            </a:r>
          </a:p>
        </p:txBody>
      </p:sp>
      <p:sp>
        <p:nvSpPr>
          <p:cNvPr id="18435" name="Title 1"/>
          <p:cNvSpPr>
            <a:spLocks noGrp="1"/>
          </p:cNvSpPr>
          <p:nvPr>
            <p:ph type="title" idx="4294967295"/>
          </p:nvPr>
        </p:nvSpPr>
        <p:spPr>
          <a:xfrm>
            <a:off x="1828800" y="0"/>
            <a:ext cx="6748463"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ctr"/>
          <a:lstStyle/>
          <a:p>
            <a:pPr algn="ctr" eaLnBrk="1" hangingPunct="1"/>
            <a:r>
              <a:rPr lang="en-US" altLang="en-US" smtClean="0">
                <a:effectLst/>
              </a:rPr>
              <a:t>SCORES AND REEXAMINATION</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Text Box 3"/>
          <p:cNvSpPr txBox="1">
            <a:spLocks noChangeArrowheads="1"/>
          </p:cNvSpPr>
          <p:nvPr/>
        </p:nvSpPr>
        <p:spPr bwMode="auto">
          <a:xfrm>
            <a:off x="1219200" y="1219200"/>
            <a:ext cx="70104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eaLnBrk="0" hangingPunct="0">
              <a:lnSpc>
                <a:spcPct val="90000"/>
              </a:lnSpc>
              <a:spcBef>
                <a:spcPct val="30000"/>
              </a:spcBef>
              <a:buClr>
                <a:schemeClr val="accent1"/>
              </a:buClr>
              <a:buSzPct val="75000"/>
              <a:buFont typeface="Wingdings" pitchFamily="2" charset="2"/>
              <a:buChar char="Ø"/>
              <a:defRPr sz="2400" b="1">
                <a:solidFill>
                  <a:schemeClr val="tx1"/>
                </a:solidFill>
                <a:latin typeface="Book Antiqua" pitchFamily="18" charset="0"/>
              </a:defRPr>
            </a:lvl1pPr>
            <a:lvl2pPr marL="742950" indent="-285750" eaLnBrk="0" hangingPunct="0">
              <a:lnSpc>
                <a:spcPct val="90000"/>
              </a:lnSpc>
              <a:spcBef>
                <a:spcPct val="30000"/>
              </a:spcBef>
              <a:buSzPct val="100000"/>
              <a:buChar char="–"/>
              <a:defRPr b="1">
                <a:solidFill>
                  <a:schemeClr val="tx1"/>
                </a:solidFill>
                <a:latin typeface="Book Antiqua" pitchFamily="18" charset="0"/>
              </a:defRPr>
            </a:lvl2pPr>
            <a:lvl3pPr marL="1143000" indent="-228600" eaLnBrk="0" hangingPunct="0">
              <a:lnSpc>
                <a:spcPct val="90000"/>
              </a:lnSpc>
              <a:spcBef>
                <a:spcPct val="30000"/>
              </a:spcBef>
              <a:buClr>
                <a:schemeClr val="accent1"/>
              </a:buClr>
              <a:buSzPct val="100000"/>
              <a:buChar char="»"/>
              <a:defRPr b="1">
                <a:solidFill>
                  <a:schemeClr val="tx1"/>
                </a:solidFill>
                <a:latin typeface="Book Antiqua" pitchFamily="18" charset="0"/>
              </a:defRPr>
            </a:lvl3pPr>
            <a:lvl4pPr marL="1600200" indent="-228600" eaLnBrk="0" hangingPunct="0">
              <a:lnSpc>
                <a:spcPct val="90000"/>
              </a:lnSpc>
              <a:spcBef>
                <a:spcPct val="30000"/>
              </a:spcBef>
              <a:buClr>
                <a:schemeClr val="accent1"/>
              </a:buClr>
              <a:buSzPct val="75000"/>
              <a:buFont typeface="Wingdings" pitchFamily="2" charset="2"/>
              <a:buChar char="Ø"/>
              <a:defRPr sz="1400" b="1">
                <a:solidFill>
                  <a:schemeClr val="tx1"/>
                </a:solidFill>
                <a:latin typeface="Book Antiqua" pitchFamily="18" charset="0"/>
              </a:defRPr>
            </a:lvl4pPr>
            <a:lvl5pPr marL="2057400" indent="-228600" eaLnBrk="0" hangingPunct="0">
              <a:lnSpc>
                <a:spcPct val="90000"/>
              </a:lnSpc>
              <a:spcBef>
                <a:spcPct val="30000"/>
              </a:spcBef>
              <a:buSzPct val="100000"/>
              <a:buChar char="–"/>
              <a:defRPr sz="1400" b="1">
                <a:solidFill>
                  <a:schemeClr val="tx1"/>
                </a:solidFill>
                <a:latin typeface="Book Antiqua" pitchFamily="18" charset="0"/>
              </a:defRPr>
            </a:lvl5pPr>
            <a:lvl6pPr marL="25146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6pPr>
            <a:lvl7pPr marL="29718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7pPr>
            <a:lvl8pPr marL="34290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8pPr>
            <a:lvl9pPr marL="38862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9pPr>
          </a:lstStyle>
          <a:p>
            <a:pPr algn="ctr">
              <a:lnSpc>
                <a:spcPct val="100000"/>
              </a:lnSpc>
              <a:spcBef>
                <a:spcPct val="50000"/>
              </a:spcBef>
              <a:buClrTx/>
              <a:buSzTx/>
              <a:buFontTx/>
              <a:buNone/>
            </a:pPr>
            <a:endParaRPr lang="en-US" altLang="en-US" sz="3200"/>
          </a:p>
        </p:txBody>
      </p:sp>
      <p:sp>
        <p:nvSpPr>
          <p:cNvPr id="22532" name="Text Box 4"/>
          <p:cNvSpPr txBox="1">
            <a:spLocks noChangeArrowheads="1"/>
          </p:cNvSpPr>
          <p:nvPr/>
        </p:nvSpPr>
        <p:spPr bwMode="auto">
          <a:xfrm>
            <a:off x="381000" y="1600200"/>
            <a:ext cx="8382000" cy="178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eaLnBrk="0" hangingPunct="0">
              <a:lnSpc>
                <a:spcPct val="90000"/>
              </a:lnSpc>
              <a:spcBef>
                <a:spcPct val="30000"/>
              </a:spcBef>
              <a:buClr>
                <a:schemeClr val="accent1"/>
              </a:buClr>
              <a:buSzPct val="75000"/>
              <a:buFont typeface="Wingdings" pitchFamily="2" charset="2"/>
              <a:buChar char="Ø"/>
              <a:defRPr sz="2400" b="1">
                <a:solidFill>
                  <a:schemeClr val="tx1"/>
                </a:solidFill>
                <a:latin typeface="Book Antiqua" pitchFamily="18" charset="0"/>
              </a:defRPr>
            </a:lvl1pPr>
            <a:lvl2pPr marL="742950" indent="-285750" eaLnBrk="0" hangingPunct="0">
              <a:lnSpc>
                <a:spcPct val="90000"/>
              </a:lnSpc>
              <a:spcBef>
                <a:spcPct val="30000"/>
              </a:spcBef>
              <a:buSzPct val="100000"/>
              <a:buChar char="–"/>
              <a:defRPr b="1">
                <a:solidFill>
                  <a:schemeClr val="tx1"/>
                </a:solidFill>
                <a:latin typeface="Book Antiqua" pitchFamily="18" charset="0"/>
              </a:defRPr>
            </a:lvl2pPr>
            <a:lvl3pPr marL="1143000" indent="-228600" eaLnBrk="0" hangingPunct="0">
              <a:lnSpc>
                <a:spcPct val="90000"/>
              </a:lnSpc>
              <a:spcBef>
                <a:spcPct val="30000"/>
              </a:spcBef>
              <a:buClr>
                <a:schemeClr val="accent1"/>
              </a:buClr>
              <a:buSzPct val="100000"/>
              <a:buChar char="»"/>
              <a:defRPr b="1">
                <a:solidFill>
                  <a:schemeClr val="tx1"/>
                </a:solidFill>
                <a:latin typeface="Book Antiqua" pitchFamily="18" charset="0"/>
              </a:defRPr>
            </a:lvl3pPr>
            <a:lvl4pPr marL="1600200" indent="-228600" eaLnBrk="0" hangingPunct="0">
              <a:lnSpc>
                <a:spcPct val="90000"/>
              </a:lnSpc>
              <a:spcBef>
                <a:spcPct val="30000"/>
              </a:spcBef>
              <a:buClr>
                <a:schemeClr val="accent1"/>
              </a:buClr>
              <a:buSzPct val="75000"/>
              <a:buFont typeface="Wingdings" pitchFamily="2" charset="2"/>
              <a:buChar char="Ø"/>
              <a:defRPr sz="1400" b="1">
                <a:solidFill>
                  <a:schemeClr val="tx1"/>
                </a:solidFill>
                <a:latin typeface="Book Antiqua" pitchFamily="18" charset="0"/>
              </a:defRPr>
            </a:lvl4pPr>
            <a:lvl5pPr marL="2057400" indent="-228600" eaLnBrk="0" hangingPunct="0">
              <a:lnSpc>
                <a:spcPct val="90000"/>
              </a:lnSpc>
              <a:spcBef>
                <a:spcPct val="30000"/>
              </a:spcBef>
              <a:buSzPct val="100000"/>
              <a:buChar char="–"/>
              <a:defRPr sz="1400" b="1">
                <a:solidFill>
                  <a:schemeClr val="tx1"/>
                </a:solidFill>
                <a:latin typeface="Book Antiqua" pitchFamily="18" charset="0"/>
              </a:defRPr>
            </a:lvl5pPr>
            <a:lvl6pPr marL="25146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6pPr>
            <a:lvl7pPr marL="29718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7pPr>
            <a:lvl8pPr marL="34290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8pPr>
            <a:lvl9pPr marL="38862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9pPr>
          </a:lstStyle>
          <a:p>
            <a:pPr algn="ctr">
              <a:lnSpc>
                <a:spcPct val="100000"/>
              </a:lnSpc>
              <a:spcBef>
                <a:spcPct val="50000"/>
              </a:spcBef>
              <a:buClrTx/>
              <a:buSzTx/>
              <a:buFontTx/>
              <a:buNone/>
            </a:pPr>
            <a:r>
              <a:rPr lang="en-US" altLang="en-US" sz="4400" dirty="0"/>
              <a:t>Link to </a:t>
            </a:r>
          </a:p>
          <a:p>
            <a:pPr algn="ctr">
              <a:lnSpc>
                <a:spcPct val="100000"/>
              </a:lnSpc>
              <a:spcBef>
                <a:spcPct val="50000"/>
              </a:spcBef>
              <a:buClrTx/>
              <a:buSzTx/>
              <a:buFontTx/>
              <a:buNone/>
            </a:pPr>
            <a:r>
              <a:rPr lang="en-US" altLang="en-US" sz="4400" dirty="0"/>
              <a:t>NCEES CBT Information.  </a:t>
            </a:r>
          </a:p>
        </p:txBody>
      </p:sp>
      <p:sp>
        <p:nvSpPr>
          <p:cNvPr id="5" name="TextBox 4"/>
          <p:cNvSpPr txBox="1"/>
          <p:nvPr/>
        </p:nvSpPr>
        <p:spPr>
          <a:xfrm>
            <a:off x="1066800" y="228600"/>
            <a:ext cx="7010400" cy="708025"/>
          </a:xfrm>
          <a:prstGeom prst="rect">
            <a:avLst/>
          </a:prstGeom>
          <a:noFill/>
          <a:effectLst>
            <a:outerShdw blurRad="50800" dist="38100" dir="2700000" algn="tl" rotWithShape="0">
              <a:prstClr val="black">
                <a:alpha val="40000"/>
              </a:prstClr>
            </a:outerShdw>
          </a:effectLst>
        </p:spPr>
        <p:txBody>
          <a:bodyPr>
            <a:spAutoFit/>
          </a:bodyPr>
          <a:lstStyle/>
          <a:p>
            <a:pPr algn="ctr" eaLnBrk="0" hangingPunct="0">
              <a:defRPr/>
            </a:pPr>
            <a:r>
              <a:rPr lang="en-US" sz="4000" i="1" dirty="0">
                <a:solidFill>
                  <a:srgbClr val="FFFF00"/>
                </a:solidFill>
                <a:latin typeface="+mj-lt"/>
                <a:cs typeface="+mn-cs"/>
              </a:rPr>
              <a:t>CBT</a:t>
            </a:r>
          </a:p>
        </p:txBody>
      </p:sp>
      <p:sp>
        <p:nvSpPr>
          <p:cNvPr id="22534" name="Rectangle 1"/>
          <p:cNvSpPr>
            <a:spLocks noChangeArrowheads="1"/>
          </p:cNvSpPr>
          <p:nvPr/>
        </p:nvSpPr>
        <p:spPr bwMode="auto">
          <a:xfrm>
            <a:off x="762000" y="3629025"/>
            <a:ext cx="76200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90000"/>
              </a:lnSpc>
              <a:spcBef>
                <a:spcPct val="30000"/>
              </a:spcBef>
              <a:buClr>
                <a:schemeClr val="accent1"/>
              </a:buClr>
              <a:buSzPct val="75000"/>
              <a:buFont typeface="Wingdings" pitchFamily="2" charset="2"/>
              <a:buChar char="Ø"/>
              <a:defRPr sz="2400" b="1">
                <a:solidFill>
                  <a:schemeClr val="tx1"/>
                </a:solidFill>
                <a:latin typeface="Book Antiqua" pitchFamily="18" charset="0"/>
              </a:defRPr>
            </a:lvl1pPr>
            <a:lvl2pPr marL="742950" indent="-285750" eaLnBrk="0" hangingPunct="0">
              <a:lnSpc>
                <a:spcPct val="90000"/>
              </a:lnSpc>
              <a:spcBef>
                <a:spcPct val="30000"/>
              </a:spcBef>
              <a:buSzPct val="100000"/>
              <a:buChar char="–"/>
              <a:defRPr b="1">
                <a:solidFill>
                  <a:schemeClr val="tx1"/>
                </a:solidFill>
                <a:latin typeface="Book Antiqua" pitchFamily="18" charset="0"/>
              </a:defRPr>
            </a:lvl2pPr>
            <a:lvl3pPr marL="1143000" indent="-228600" eaLnBrk="0" hangingPunct="0">
              <a:lnSpc>
                <a:spcPct val="90000"/>
              </a:lnSpc>
              <a:spcBef>
                <a:spcPct val="30000"/>
              </a:spcBef>
              <a:buClr>
                <a:schemeClr val="accent1"/>
              </a:buClr>
              <a:buSzPct val="100000"/>
              <a:buChar char="»"/>
              <a:defRPr b="1">
                <a:solidFill>
                  <a:schemeClr val="tx1"/>
                </a:solidFill>
                <a:latin typeface="Book Antiqua" pitchFamily="18" charset="0"/>
              </a:defRPr>
            </a:lvl3pPr>
            <a:lvl4pPr marL="1600200" indent="-228600" eaLnBrk="0" hangingPunct="0">
              <a:lnSpc>
                <a:spcPct val="90000"/>
              </a:lnSpc>
              <a:spcBef>
                <a:spcPct val="30000"/>
              </a:spcBef>
              <a:buClr>
                <a:schemeClr val="accent1"/>
              </a:buClr>
              <a:buSzPct val="75000"/>
              <a:buFont typeface="Wingdings" pitchFamily="2" charset="2"/>
              <a:buChar char="Ø"/>
              <a:defRPr sz="1400" b="1">
                <a:solidFill>
                  <a:schemeClr val="tx1"/>
                </a:solidFill>
                <a:latin typeface="Book Antiqua" pitchFamily="18" charset="0"/>
              </a:defRPr>
            </a:lvl4pPr>
            <a:lvl5pPr marL="2057400" indent="-228600" eaLnBrk="0" hangingPunct="0">
              <a:lnSpc>
                <a:spcPct val="90000"/>
              </a:lnSpc>
              <a:spcBef>
                <a:spcPct val="30000"/>
              </a:spcBef>
              <a:buSzPct val="100000"/>
              <a:buChar char="–"/>
              <a:defRPr sz="1400" b="1">
                <a:solidFill>
                  <a:schemeClr val="tx1"/>
                </a:solidFill>
                <a:latin typeface="Book Antiqua" pitchFamily="18" charset="0"/>
              </a:defRPr>
            </a:lvl5pPr>
            <a:lvl6pPr marL="25146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6pPr>
            <a:lvl7pPr marL="29718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7pPr>
            <a:lvl8pPr marL="34290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8pPr>
            <a:lvl9pPr marL="38862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9pPr>
          </a:lstStyle>
          <a:p>
            <a:pPr eaLnBrk="1" hangingPunct="1">
              <a:lnSpc>
                <a:spcPct val="100000"/>
              </a:lnSpc>
              <a:spcBef>
                <a:spcPct val="0"/>
              </a:spcBef>
              <a:buClrTx/>
              <a:buSzTx/>
              <a:buFontTx/>
              <a:buNone/>
            </a:pPr>
            <a:r>
              <a:rPr lang="en-US" altLang="en-US" sz="4000" dirty="0" smtClean="0">
                <a:hlinkClick r:id="rId3"/>
              </a:rPr>
              <a:t>http</a:t>
            </a:r>
            <a:r>
              <a:rPr lang="en-US" altLang="en-US" sz="4000" dirty="0">
                <a:hlinkClick r:id="rId3"/>
              </a:rPr>
              <a:t>://ncees.org/exams/fe-exam</a:t>
            </a:r>
            <a:r>
              <a:rPr lang="en-US" altLang="en-US" sz="4000" dirty="0" smtClean="0">
                <a:hlinkClick r:id="rId3"/>
              </a:rPr>
              <a:t>/</a:t>
            </a:r>
            <a:r>
              <a:rPr lang="en-US" altLang="en-US" sz="4000" dirty="0" smtClean="0"/>
              <a:t> </a:t>
            </a:r>
          </a:p>
          <a:p>
            <a:pPr eaLnBrk="1" hangingPunct="1">
              <a:lnSpc>
                <a:spcPct val="100000"/>
              </a:lnSpc>
              <a:spcBef>
                <a:spcPct val="0"/>
              </a:spcBef>
              <a:buClrTx/>
              <a:buSzTx/>
              <a:buFontTx/>
              <a:buNone/>
            </a:pPr>
            <a:endParaRPr lang="en-US" altLang="en-US" sz="4000" dirty="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Box 2"/>
          <p:cNvSpPr txBox="1">
            <a:spLocks noChangeArrowheads="1"/>
          </p:cNvSpPr>
          <p:nvPr/>
        </p:nvSpPr>
        <p:spPr bwMode="auto">
          <a:xfrm>
            <a:off x="381000" y="971550"/>
            <a:ext cx="8458200" cy="458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eaLnBrk="0" hangingPunct="0">
              <a:lnSpc>
                <a:spcPct val="90000"/>
              </a:lnSpc>
              <a:spcBef>
                <a:spcPct val="30000"/>
              </a:spcBef>
              <a:buClr>
                <a:schemeClr val="accent1"/>
              </a:buClr>
              <a:buSzPct val="75000"/>
              <a:buFont typeface="Wingdings" pitchFamily="2" charset="2"/>
              <a:buChar char="Ø"/>
              <a:defRPr sz="2400" b="1">
                <a:solidFill>
                  <a:schemeClr val="tx1"/>
                </a:solidFill>
                <a:latin typeface="Book Antiqua" pitchFamily="18" charset="0"/>
              </a:defRPr>
            </a:lvl1pPr>
            <a:lvl2pPr marL="742950" indent="-285750" eaLnBrk="0" hangingPunct="0">
              <a:lnSpc>
                <a:spcPct val="90000"/>
              </a:lnSpc>
              <a:spcBef>
                <a:spcPct val="30000"/>
              </a:spcBef>
              <a:buSzPct val="100000"/>
              <a:buChar char="–"/>
              <a:defRPr b="1">
                <a:solidFill>
                  <a:schemeClr val="tx1"/>
                </a:solidFill>
                <a:latin typeface="Book Antiqua" pitchFamily="18" charset="0"/>
              </a:defRPr>
            </a:lvl2pPr>
            <a:lvl3pPr marL="1143000" indent="-228600" eaLnBrk="0" hangingPunct="0">
              <a:lnSpc>
                <a:spcPct val="90000"/>
              </a:lnSpc>
              <a:spcBef>
                <a:spcPct val="30000"/>
              </a:spcBef>
              <a:buClr>
                <a:schemeClr val="accent1"/>
              </a:buClr>
              <a:buSzPct val="100000"/>
              <a:buChar char="»"/>
              <a:defRPr b="1">
                <a:solidFill>
                  <a:schemeClr val="tx1"/>
                </a:solidFill>
                <a:latin typeface="Book Antiqua" pitchFamily="18" charset="0"/>
              </a:defRPr>
            </a:lvl3pPr>
            <a:lvl4pPr marL="1600200" indent="-228600" eaLnBrk="0" hangingPunct="0">
              <a:lnSpc>
                <a:spcPct val="90000"/>
              </a:lnSpc>
              <a:spcBef>
                <a:spcPct val="30000"/>
              </a:spcBef>
              <a:buClr>
                <a:schemeClr val="accent1"/>
              </a:buClr>
              <a:buSzPct val="75000"/>
              <a:buFont typeface="Wingdings" pitchFamily="2" charset="2"/>
              <a:buChar char="Ø"/>
              <a:defRPr sz="1400" b="1">
                <a:solidFill>
                  <a:schemeClr val="tx1"/>
                </a:solidFill>
                <a:latin typeface="Book Antiqua" pitchFamily="18" charset="0"/>
              </a:defRPr>
            </a:lvl4pPr>
            <a:lvl5pPr marL="2057400" indent="-228600" eaLnBrk="0" hangingPunct="0">
              <a:lnSpc>
                <a:spcPct val="90000"/>
              </a:lnSpc>
              <a:spcBef>
                <a:spcPct val="30000"/>
              </a:spcBef>
              <a:buSzPct val="100000"/>
              <a:buChar char="–"/>
              <a:defRPr sz="1400" b="1">
                <a:solidFill>
                  <a:schemeClr val="tx1"/>
                </a:solidFill>
                <a:latin typeface="Book Antiqua" pitchFamily="18" charset="0"/>
              </a:defRPr>
            </a:lvl5pPr>
            <a:lvl6pPr marL="25146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6pPr>
            <a:lvl7pPr marL="29718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7pPr>
            <a:lvl8pPr marL="34290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8pPr>
            <a:lvl9pPr marL="38862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9pPr>
          </a:lstStyle>
          <a:p>
            <a:pPr algn="ctr">
              <a:lnSpc>
                <a:spcPct val="100000"/>
              </a:lnSpc>
              <a:spcBef>
                <a:spcPct val="50000"/>
              </a:spcBef>
              <a:buClrTx/>
              <a:buSzTx/>
              <a:buFontTx/>
              <a:buNone/>
              <a:defRPr/>
            </a:pPr>
            <a:r>
              <a:rPr lang="en-US" altLang="en-US" sz="2800" dirty="0" smtClean="0"/>
              <a:t>After passing the FE exam and graduating you may apply to be certified as an engineer intern in any state or territory where you have accepted employment.</a:t>
            </a:r>
          </a:p>
          <a:p>
            <a:pPr algn="ctr">
              <a:lnSpc>
                <a:spcPct val="100000"/>
              </a:lnSpc>
              <a:spcBef>
                <a:spcPct val="50000"/>
              </a:spcBef>
              <a:buClrTx/>
              <a:buSzTx/>
              <a:buFontTx/>
              <a:buNone/>
              <a:defRPr/>
            </a:pPr>
            <a:endParaRPr lang="en-US" altLang="en-US" sz="800" dirty="0" smtClean="0"/>
          </a:p>
          <a:p>
            <a:pPr algn="ctr">
              <a:lnSpc>
                <a:spcPct val="100000"/>
              </a:lnSpc>
              <a:spcBef>
                <a:spcPct val="50000"/>
              </a:spcBef>
              <a:buClrTx/>
              <a:buSzTx/>
              <a:buFontTx/>
              <a:buNone/>
              <a:defRPr/>
            </a:pPr>
            <a:r>
              <a:rPr lang="en-US" altLang="en-US" sz="2800" dirty="0" smtClean="0">
                <a:solidFill>
                  <a:srgbClr val="FFFF00"/>
                </a:solidFill>
              </a:rPr>
              <a:t>In Oklahoma, EI Certification requires:</a:t>
            </a:r>
          </a:p>
          <a:p>
            <a:pPr marL="514350" indent="-514350">
              <a:lnSpc>
                <a:spcPct val="100000"/>
              </a:lnSpc>
              <a:spcBef>
                <a:spcPct val="50000"/>
              </a:spcBef>
              <a:buClrTx/>
              <a:buSzTx/>
              <a:buFontTx/>
              <a:buAutoNum type="arabicPeriod"/>
              <a:defRPr/>
            </a:pPr>
            <a:r>
              <a:rPr lang="en-US" altLang="en-US" sz="2800" dirty="0" smtClean="0"/>
              <a:t>Passing the FE Exam</a:t>
            </a:r>
          </a:p>
          <a:p>
            <a:pPr marL="514350" indent="-514350">
              <a:lnSpc>
                <a:spcPct val="100000"/>
              </a:lnSpc>
              <a:spcBef>
                <a:spcPct val="50000"/>
              </a:spcBef>
              <a:buClrTx/>
              <a:buSzTx/>
              <a:buFontTx/>
              <a:buAutoNum type="arabicPeriod"/>
              <a:defRPr/>
            </a:pPr>
            <a:r>
              <a:rPr lang="en-US" altLang="en-US" sz="2800" dirty="0" smtClean="0"/>
              <a:t>Graduating from an ABET degree program*</a:t>
            </a:r>
          </a:p>
          <a:p>
            <a:pPr marL="514350" indent="-514350">
              <a:lnSpc>
                <a:spcPct val="100000"/>
              </a:lnSpc>
              <a:spcBef>
                <a:spcPct val="50000"/>
              </a:spcBef>
              <a:buClrTx/>
              <a:buSzTx/>
              <a:buFontTx/>
              <a:buAutoNum type="arabicPeriod"/>
              <a:defRPr/>
            </a:pPr>
            <a:r>
              <a:rPr lang="en-US" altLang="en-US" sz="2800" dirty="0" smtClean="0"/>
              <a:t>Character References from 3 people</a:t>
            </a:r>
          </a:p>
        </p:txBody>
      </p:sp>
      <p:sp>
        <p:nvSpPr>
          <p:cNvPr id="21507" name="Rectangle 2"/>
          <p:cNvSpPr>
            <a:spLocks noChangeArrowheads="1"/>
          </p:cNvSpPr>
          <p:nvPr/>
        </p:nvSpPr>
        <p:spPr bwMode="auto">
          <a:xfrm>
            <a:off x="1600200" y="228600"/>
            <a:ext cx="67056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ct val="30000"/>
              </a:spcBef>
              <a:buClr>
                <a:schemeClr val="accent1"/>
              </a:buClr>
              <a:buSzPct val="75000"/>
              <a:buFont typeface="Wingdings" pitchFamily="2" charset="2"/>
              <a:buChar char="Ø"/>
              <a:defRPr sz="2400" b="1">
                <a:solidFill>
                  <a:schemeClr val="tx1"/>
                </a:solidFill>
                <a:latin typeface="Book Antiqua" pitchFamily="18" charset="0"/>
              </a:defRPr>
            </a:lvl1pPr>
            <a:lvl2pPr marL="742950" indent="-285750" eaLnBrk="0" hangingPunct="0">
              <a:lnSpc>
                <a:spcPct val="90000"/>
              </a:lnSpc>
              <a:spcBef>
                <a:spcPct val="30000"/>
              </a:spcBef>
              <a:buSzPct val="100000"/>
              <a:buChar char="–"/>
              <a:defRPr b="1">
                <a:solidFill>
                  <a:schemeClr val="tx1"/>
                </a:solidFill>
                <a:latin typeface="Book Antiqua" pitchFamily="18" charset="0"/>
              </a:defRPr>
            </a:lvl2pPr>
            <a:lvl3pPr marL="1143000" indent="-228600" eaLnBrk="0" hangingPunct="0">
              <a:lnSpc>
                <a:spcPct val="90000"/>
              </a:lnSpc>
              <a:spcBef>
                <a:spcPct val="30000"/>
              </a:spcBef>
              <a:buClr>
                <a:schemeClr val="accent1"/>
              </a:buClr>
              <a:buSzPct val="100000"/>
              <a:buChar char="»"/>
              <a:defRPr b="1">
                <a:solidFill>
                  <a:schemeClr val="tx1"/>
                </a:solidFill>
                <a:latin typeface="Book Antiqua" pitchFamily="18" charset="0"/>
              </a:defRPr>
            </a:lvl3pPr>
            <a:lvl4pPr marL="1600200" indent="-228600" eaLnBrk="0" hangingPunct="0">
              <a:lnSpc>
                <a:spcPct val="90000"/>
              </a:lnSpc>
              <a:spcBef>
                <a:spcPct val="30000"/>
              </a:spcBef>
              <a:buClr>
                <a:schemeClr val="accent1"/>
              </a:buClr>
              <a:buSzPct val="75000"/>
              <a:buFont typeface="Wingdings" pitchFamily="2" charset="2"/>
              <a:buChar char="Ø"/>
              <a:defRPr sz="1400" b="1">
                <a:solidFill>
                  <a:schemeClr val="tx1"/>
                </a:solidFill>
                <a:latin typeface="Book Antiqua" pitchFamily="18" charset="0"/>
              </a:defRPr>
            </a:lvl4pPr>
            <a:lvl5pPr marL="2057400" indent="-228600" eaLnBrk="0" hangingPunct="0">
              <a:lnSpc>
                <a:spcPct val="90000"/>
              </a:lnSpc>
              <a:spcBef>
                <a:spcPct val="30000"/>
              </a:spcBef>
              <a:buSzPct val="100000"/>
              <a:buChar char="–"/>
              <a:defRPr sz="1400" b="1">
                <a:solidFill>
                  <a:schemeClr val="tx1"/>
                </a:solidFill>
                <a:latin typeface="Book Antiqua" pitchFamily="18" charset="0"/>
              </a:defRPr>
            </a:lvl5pPr>
            <a:lvl6pPr marL="25146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6pPr>
            <a:lvl7pPr marL="29718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7pPr>
            <a:lvl8pPr marL="34290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8pPr>
            <a:lvl9pPr marL="38862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9pPr>
          </a:lstStyle>
          <a:p>
            <a:pPr algn="ctr">
              <a:lnSpc>
                <a:spcPct val="100000"/>
              </a:lnSpc>
              <a:spcBef>
                <a:spcPct val="0"/>
              </a:spcBef>
              <a:buClrTx/>
              <a:buSzTx/>
              <a:buFontTx/>
              <a:buNone/>
            </a:pPr>
            <a:r>
              <a:rPr lang="en-US" altLang="en-US" sz="4000" i="1">
                <a:solidFill>
                  <a:srgbClr val="FFFF00"/>
                </a:solidFill>
              </a:rPr>
              <a:t>Engineer Intern</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0"/>
            <a:ext cx="6748463" cy="1143000"/>
          </a:xfrm>
        </p:spPr>
        <p:txBody>
          <a:bodyPr/>
          <a:lstStyle/>
          <a:p>
            <a:pPr algn="ctr">
              <a:defRPr/>
            </a:pPr>
            <a:r>
              <a:rPr lang="en-US" sz="4000" dirty="0" smtClean="0"/>
              <a:t>Review: Steps to Licensure</a:t>
            </a:r>
            <a:r>
              <a:rPr lang="en-US" sz="6600" dirty="0" smtClean="0"/>
              <a:t> </a:t>
            </a:r>
            <a:endParaRPr lang="en-US" sz="6600" dirty="0"/>
          </a:p>
        </p:txBody>
      </p:sp>
      <p:sp>
        <p:nvSpPr>
          <p:cNvPr id="18435" name="Content Placeholder 2"/>
          <p:cNvSpPr>
            <a:spLocks noGrp="1"/>
          </p:cNvSpPr>
          <p:nvPr>
            <p:ph idx="1"/>
          </p:nvPr>
        </p:nvSpPr>
        <p:spPr>
          <a:xfrm>
            <a:off x="762000" y="1219200"/>
            <a:ext cx="7856538" cy="457200"/>
          </a:xfrm>
        </p:spPr>
        <p:txBody>
          <a:bodyPr/>
          <a:lstStyle/>
          <a:p>
            <a:pPr marL="514350" indent="-514350">
              <a:buFont typeface="Wingdings" pitchFamily="2" charset="2"/>
              <a:buAutoNum type="arabicPeriod"/>
              <a:defRPr/>
            </a:pPr>
            <a:r>
              <a:rPr lang="en-US" sz="3000" b="0" dirty="0" smtClean="0"/>
              <a:t>Pass the FE Exam</a:t>
            </a:r>
          </a:p>
          <a:p>
            <a:pPr marL="514350" indent="-514350">
              <a:buFont typeface="Wingdings" pitchFamily="2" charset="2"/>
              <a:buAutoNum type="arabicPeriod"/>
              <a:defRPr/>
            </a:pPr>
            <a:r>
              <a:rPr lang="en-US" sz="3000" b="0" dirty="0" smtClean="0"/>
              <a:t>Graduate from an ABET program with a degree in engineering </a:t>
            </a:r>
          </a:p>
          <a:p>
            <a:pPr marL="514350" indent="-514350">
              <a:buFont typeface="Wingdings" pitchFamily="2" charset="2"/>
              <a:buAutoNum type="arabicPeriod"/>
              <a:defRPr/>
            </a:pPr>
            <a:r>
              <a:rPr lang="en-US" sz="3000" b="0" dirty="0" smtClean="0"/>
              <a:t>Obtain 4 years of progressive engineering experience following the date of your degree</a:t>
            </a:r>
          </a:p>
          <a:p>
            <a:pPr marL="514350" indent="-514350">
              <a:buFont typeface="Wingdings" pitchFamily="2" charset="2"/>
              <a:buAutoNum type="arabicPeriod"/>
              <a:defRPr/>
            </a:pPr>
            <a:r>
              <a:rPr lang="en-US" sz="3000" b="0" dirty="0" smtClean="0"/>
              <a:t>Pass the P.E. Exam</a:t>
            </a:r>
          </a:p>
          <a:p>
            <a:pPr marL="514350" indent="-514350">
              <a:buFont typeface="Wingdings" pitchFamily="2" charset="2"/>
              <a:buNone/>
              <a:defRPr/>
            </a:pPr>
            <a:r>
              <a:rPr lang="en-US" sz="3000" b="0" dirty="0" smtClean="0"/>
              <a:t>	</a:t>
            </a:r>
            <a:r>
              <a:rPr lang="en-US" sz="3000" b="0" dirty="0" smtClean="0">
                <a:solidFill>
                  <a:srgbClr val="FFFF00"/>
                </a:solidFill>
              </a:rPr>
              <a:t>Once you pass the FE, it is good forever and the pass rate is much higher for those who take the exam while still in school.</a:t>
            </a:r>
          </a:p>
          <a:p>
            <a:pPr>
              <a:defRPr/>
            </a:pPr>
            <a:endParaRPr lang="en-US" sz="2800" b="0" dirty="0" smtClean="0"/>
          </a:p>
          <a:p>
            <a:pPr lvl="1">
              <a:defRPr/>
            </a:pPr>
            <a:endParaRPr lang="en-US" sz="2800" b="0"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43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43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435">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43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pPr algn="ctr">
              <a:defRPr/>
            </a:pPr>
            <a:r>
              <a:rPr lang="en-US" dirty="0" smtClean="0"/>
              <a:t>Principles and Practice of Engineering Examinations</a:t>
            </a:r>
            <a:endParaRPr lang="en-US" dirty="0"/>
          </a:p>
        </p:txBody>
      </p:sp>
      <p:sp>
        <p:nvSpPr>
          <p:cNvPr id="24579" name="Content Placeholder 6"/>
          <p:cNvSpPr>
            <a:spLocks noGrp="1"/>
          </p:cNvSpPr>
          <p:nvPr>
            <p:ph sz="half" idx="1"/>
          </p:nvPr>
        </p:nvSpPr>
        <p:spPr>
          <a:xfrm>
            <a:off x="304800" y="1295400"/>
            <a:ext cx="4224338" cy="4953000"/>
          </a:xfrm>
        </p:spPr>
        <p:txBody>
          <a:bodyPr/>
          <a:lstStyle/>
          <a:p>
            <a:pPr eaLnBrk="1" hangingPunct="1"/>
            <a:r>
              <a:rPr lang="en-US" altLang="en-US" dirty="0" smtClean="0"/>
              <a:t>Agricultural</a:t>
            </a:r>
          </a:p>
          <a:p>
            <a:pPr eaLnBrk="1" hangingPunct="1"/>
            <a:r>
              <a:rPr lang="en-US" altLang="en-US" dirty="0" smtClean="0"/>
              <a:t>Architectural</a:t>
            </a:r>
          </a:p>
          <a:p>
            <a:pPr eaLnBrk="1" hangingPunct="1"/>
            <a:r>
              <a:rPr lang="en-US" altLang="en-US" dirty="0" smtClean="0">
                <a:solidFill>
                  <a:srgbClr val="FFFF00"/>
                </a:solidFill>
              </a:rPr>
              <a:t>Chemical</a:t>
            </a:r>
          </a:p>
          <a:p>
            <a:pPr eaLnBrk="1" hangingPunct="1"/>
            <a:r>
              <a:rPr lang="en-US" altLang="en-US" dirty="0" smtClean="0">
                <a:solidFill>
                  <a:srgbClr val="FFFF00"/>
                </a:solidFill>
              </a:rPr>
              <a:t>Civil </a:t>
            </a:r>
            <a:r>
              <a:rPr lang="en-US" altLang="en-US" sz="2400" dirty="0" smtClean="0">
                <a:solidFill>
                  <a:srgbClr val="FFFF00"/>
                </a:solidFill>
              </a:rPr>
              <a:t>(5 modules)</a:t>
            </a:r>
          </a:p>
          <a:p>
            <a:pPr eaLnBrk="1" hangingPunct="1"/>
            <a:r>
              <a:rPr lang="en-US" altLang="en-US" dirty="0" smtClean="0"/>
              <a:t>Control Systems</a:t>
            </a:r>
          </a:p>
          <a:p>
            <a:pPr eaLnBrk="1" hangingPunct="1"/>
            <a:r>
              <a:rPr lang="en-US" altLang="en-US" dirty="0" smtClean="0">
                <a:solidFill>
                  <a:srgbClr val="FFFF00"/>
                </a:solidFill>
              </a:rPr>
              <a:t>Electrical &amp; Computer </a:t>
            </a:r>
            <a:r>
              <a:rPr lang="en-US" altLang="en-US" sz="2400" dirty="0" smtClean="0">
                <a:solidFill>
                  <a:srgbClr val="FFFF00"/>
                </a:solidFill>
              </a:rPr>
              <a:t>(3 Choices of Exams)</a:t>
            </a:r>
          </a:p>
          <a:p>
            <a:pPr eaLnBrk="1" hangingPunct="1"/>
            <a:r>
              <a:rPr lang="en-US" altLang="en-US" dirty="0" smtClean="0">
                <a:solidFill>
                  <a:srgbClr val="FFFF00"/>
                </a:solidFill>
              </a:rPr>
              <a:t>Environmental</a:t>
            </a:r>
          </a:p>
          <a:p>
            <a:pPr eaLnBrk="1" hangingPunct="1"/>
            <a:r>
              <a:rPr lang="en-US" altLang="en-US" dirty="0" smtClean="0"/>
              <a:t>Fire Protection</a:t>
            </a:r>
          </a:p>
          <a:p>
            <a:pPr eaLnBrk="1" hangingPunct="1"/>
            <a:r>
              <a:rPr lang="en-US" altLang="en-US" dirty="0" smtClean="0"/>
              <a:t>Industrial</a:t>
            </a:r>
          </a:p>
        </p:txBody>
      </p:sp>
      <p:sp>
        <p:nvSpPr>
          <p:cNvPr id="24580" name="Content Placeholder 7"/>
          <p:cNvSpPr>
            <a:spLocks noGrp="1"/>
          </p:cNvSpPr>
          <p:nvPr>
            <p:ph sz="half" idx="2"/>
          </p:nvPr>
        </p:nvSpPr>
        <p:spPr>
          <a:xfrm>
            <a:off x="4419600" y="1295400"/>
            <a:ext cx="4724400" cy="4876800"/>
          </a:xfrm>
        </p:spPr>
        <p:txBody>
          <a:bodyPr/>
          <a:lstStyle/>
          <a:p>
            <a:pPr eaLnBrk="1" hangingPunct="1"/>
            <a:r>
              <a:rPr lang="en-US" altLang="en-US" dirty="0" smtClean="0">
                <a:solidFill>
                  <a:srgbClr val="FFFF00"/>
                </a:solidFill>
              </a:rPr>
              <a:t>Mechanical </a:t>
            </a:r>
            <a:r>
              <a:rPr lang="en-US" altLang="en-US" sz="2400" dirty="0" smtClean="0">
                <a:solidFill>
                  <a:srgbClr val="FFFF00"/>
                </a:solidFill>
              </a:rPr>
              <a:t>(3 modules)</a:t>
            </a:r>
          </a:p>
          <a:p>
            <a:pPr eaLnBrk="1" hangingPunct="1"/>
            <a:r>
              <a:rPr lang="en-US" altLang="en-US" dirty="0" smtClean="0"/>
              <a:t>Metallurgical</a:t>
            </a:r>
          </a:p>
          <a:p>
            <a:pPr eaLnBrk="1" hangingPunct="1"/>
            <a:r>
              <a:rPr lang="en-US" altLang="en-US" dirty="0" smtClean="0"/>
              <a:t>Mining and Mineral</a:t>
            </a:r>
          </a:p>
          <a:p>
            <a:pPr eaLnBrk="1" hangingPunct="1"/>
            <a:r>
              <a:rPr lang="en-US" altLang="en-US" dirty="0" smtClean="0"/>
              <a:t>Naval Architecture </a:t>
            </a:r>
            <a:r>
              <a:rPr lang="en-US" altLang="en-US" sz="2400" dirty="0" smtClean="0"/>
              <a:t>&amp; Marine Engineering</a:t>
            </a:r>
          </a:p>
          <a:p>
            <a:pPr eaLnBrk="1" hangingPunct="1"/>
            <a:r>
              <a:rPr lang="en-US" altLang="en-US" dirty="0" smtClean="0"/>
              <a:t>Nuclear</a:t>
            </a:r>
          </a:p>
          <a:p>
            <a:pPr eaLnBrk="1" hangingPunct="1"/>
            <a:r>
              <a:rPr lang="en-US" altLang="en-US" dirty="0" smtClean="0"/>
              <a:t>Petroleum</a:t>
            </a:r>
          </a:p>
          <a:p>
            <a:pPr eaLnBrk="1" hangingPunct="1"/>
            <a:r>
              <a:rPr lang="en-US" altLang="en-US" dirty="0" smtClean="0"/>
              <a:t>Software </a:t>
            </a:r>
          </a:p>
          <a:p>
            <a:pPr eaLnBrk="1" hangingPunct="1"/>
            <a:r>
              <a:rPr lang="en-US" altLang="en-US" dirty="0" smtClean="0">
                <a:solidFill>
                  <a:srgbClr val="FFFF00"/>
                </a:solidFill>
              </a:rPr>
              <a:t>Structural </a:t>
            </a:r>
            <a:r>
              <a:rPr lang="en-US" altLang="en-US" sz="2400" dirty="0" smtClean="0">
                <a:solidFill>
                  <a:srgbClr val="FFFF00"/>
                </a:solidFill>
              </a:rPr>
              <a:t>(16 hr. exam) </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ctrTitle"/>
          </p:nvPr>
        </p:nvSpPr>
        <p:spPr>
          <a:xfrm>
            <a:off x="842963" y="304800"/>
            <a:ext cx="7772400" cy="1066800"/>
          </a:xfrm>
        </p:spPr>
        <p:txBody>
          <a:bodyPr/>
          <a:lstStyle/>
          <a:p>
            <a:pPr algn="ctr"/>
            <a:r>
              <a:rPr lang="en-US" altLang="en-US" sz="5400" smtClean="0">
                <a:effectLst/>
              </a:rPr>
              <a:t>Questions?</a:t>
            </a:r>
            <a:br>
              <a:rPr lang="en-US" altLang="en-US" sz="5400" smtClean="0">
                <a:effectLst/>
              </a:rPr>
            </a:br>
            <a:r>
              <a:rPr lang="en-US" altLang="en-US" sz="5400" smtClean="0">
                <a:effectLst/>
              </a:rPr>
              <a:t/>
            </a:r>
            <a:br>
              <a:rPr lang="en-US" altLang="en-US" sz="5400" smtClean="0">
                <a:effectLst/>
              </a:rPr>
            </a:br>
            <a:r>
              <a:rPr lang="en-US" altLang="en-US" sz="5400" smtClean="0">
                <a:effectLst/>
              </a:rPr>
              <a:t/>
            </a:r>
            <a:br>
              <a:rPr lang="en-US" altLang="en-US" sz="5400" smtClean="0">
                <a:effectLst/>
              </a:rPr>
            </a:br>
            <a:r>
              <a:rPr lang="en-US" altLang="en-US" sz="5400" smtClean="0">
                <a:effectLst/>
              </a:rPr>
              <a:t/>
            </a:r>
            <a:br>
              <a:rPr lang="en-US" altLang="en-US" sz="5400" smtClean="0">
                <a:effectLst/>
              </a:rPr>
            </a:br>
            <a:endParaRPr lang="en-US" altLang="en-US" sz="5400" smtClean="0">
              <a:effectLst/>
            </a:endParaRPr>
          </a:p>
        </p:txBody>
      </p:sp>
      <p:pic>
        <p:nvPicPr>
          <p:cNvPr id="2765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0488" y="3660775"/>
            <a:ext cx="1190625" cy="846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2" name="Picture 6">
            <a:hlinkClick r:id="rId4" tooltip="&quot;Like us on Facebook&quo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09850" y="2209800"/>
            <a:ext cx="1230313" cy="81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3" name="TextBox 2"/>
          <p:cNvSpPr txBox="1">
            <a:spLocks noChangeArrowheads="1"/>
          </p:cNvSpPr>
          <p:nvPr/>
        </p:nvSpPr>
        <p:spPr bwMode="auto">
          <a:xfrm>
            <a:off x="838200" y="1457325"/>
            <a:ext cx="7620000" cy="3386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ct val="30000"/>
              </a:spcBef>
              <a:buClr>
                <a:schemeClr val="accent1"/>
              </a:buClr>
              <a:buSzPct val="75000"/>
              <a:buFont typeface="Wingdings" pitchFamily="2" charset="2"/>
              <a:buChar char="Ø"/>
              <a:defRPr sz="2400" b="1">
                <a:solidFill>
                  <a:schemeClr val="tx1"/>
                </a:solidFill>
                <a:latin typeface="Book Antiqua" pitchFamily="18" charset="0"/>
              </a:defRPr>
            </a:lvl1pPr>
            <a:lvl2pPr marL="742950" indent="-285750" eaLnBrk="0" hangingPunct="0">
              <a:lnSpc>
                <a:spcPct val="90000"/>
              </a:lnSpc>
              <a:spcBef>
                <a:spcPct val="30000"/>
              </a:spcBef>
              <a:buSzPct val="100000"/>
              <a:buChar char="–"/>
              <a:defRPr b="1">
                <a:solidFill>
                  <a:schemeClr val="tx1"/>
                </a:solidFill>
                <a:latin typeface="Book Antiqua" pitchFamily="18" charset="0"/>
              </a:defRPr>
            </a:lvl2pPr>
            <a:lvl3pPr marL="1143000" indent="-228600" eaLnBrk="0" hangingPunct="0">
              <a:lnSpc>
                <a:spcPct val="90000"/>
              </a:lnSpc>
              <a:spcBef>
                <a:spcPct val="30000"/>
              </a:spcBef>
              <a:buClr>
                <a:schemeClr val="accent1"/>
              </a:buClr>
              <a:buSzPct val="100000"/>
              <a:buChar char="»"/>
              <a:defRPr b="1">
                <a:solidFill>
                  <a:schemeClr val="tx1"/>
                </a:solidFill>
                <a:latin typeface="Book Antiqua" pitchFamily="18" charset="0"/>
              </a:defRPr>
            </a:lvl3pPr>
            <a:lvl4pPr marL="1600200" indent="-228600" eaLnBrk="0" hangingPunct="0">
              <a:lnSpc>
                <a:spcPct val="90000"/>
              </a:lnSpc>
              <a:spcBef>
                <a:spcPct val="30000"/>
              </a:spcBef>
              <a:buClr>
                <a:schemeClr val="accent1"/>
              </a:buClr>
              <a:buSzPct val="75000"/>
              <a:buFont typeface="Wingdings" pitchFamily="2" charset="2"/>
              <a:buChar char="Ø"/>
              <a:defRPr sz="1400" b="1">
                <a:solidFill>
                  <a:schemeClr val="tx1"/>
                </a:solidFill>
                <a:latin typeface="Book Antiqua" pitchFamily="18" charset="0"/>
              </a:defRPr>
            </a:lvl4pPr>
            <a:lvl5pPr marL="2057400" indent="-228600" eaLnBrk="0" hangingPunct="0">
              <a:lnSpc>
                <a:spcPct val="90000"/>
              </a:lnSpc>
              <a:spcBef>
                <a:spcPct val="30000"/>
              </a:spcBef>
              <a:buSzPct val="100000"/>
              <a:buChar char="–"/>
              <a:defRPr sz="1400" b="1">
                <a:solidFill>
                  <a:schemeClr val="tx1"/>
                </a:solidFill>
                <a:latin typeface="Book Antiqua" pitchFamily="18" charset="0"/>
              </a:defRPr>
            </a:lvl5pPr>
            <a:lvl6pPr marL="25146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6pPr>
            <a:lvl7pPr marL="29718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7pPr>
            <a:lvl8pPr marL="34290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8pPr>
            <a:lvl9pPr marL="3886200" indent="-228600" eaLnBrk="0" fontAlgn="base" hangingPunct="0">
              <a:lnSpc>
                <a:spcPct val="90000"/>
              </a:lnSpc>
              <a:spcBef>
                <a:spcPct val="30000"/>
              </a:spcBef>
              <a:spcAft>
                <a:spcPct val="0"/>
              </a:spcAft>
              <a:buSzPct val="100000"/>
              <a:buChar char="–"/>
              <a:defRPr sz="1400" b="1">
                <a:solidFill>
                  <a:schemeClr val="tx1"/>
                </a:solidFill>
                <a:latin typeface="Book Antiqua" pitchFamily="18" charset="0"/>
              </a:defRPr>
            </a:lvl9pPr>
          </a:lstStyle>
          <a:p>
            <a:pPr algn="ctr" eaLnBrk="1" hangingPunct="1">
              <a:lnSpc>
                <a:spcPct val="100000"/>
              </a:lnSpc>
              <a:spcBef>
                <a:spcPct val="0"/>
              </a:spcBef>
              <a:buClrTx/>
              <a:buSzTx/>
              <a:buFontTx/>
              <a:buNone/>
            </a:pPr>
            <a:r>
              <a:rPr lang="en-US" altLang="en-US" sz="3800"/>
              <a:t>Connect With Us</a:t>
            </a:r>
          </a:p>
          <a:p>
            <a:pPr algn="ctr" eaLnBrk="1" hangingPunct="1">
              <a:lnSpc>
                <a:spcPct val="100000"/>
              </a:lnSpc>
              <a:spcBef>
                <a:spcPct val="0"/>
              </a:spcBef>
              <a:buClrTx/>
              <a:buSzTx/>
              <a:buFontTx/>
              <a:buNone/>
            </a:pPr>
            <a:endParaRPr lang="en-US" altLang="en-US" sz="800"/>
          </a:p>
          <a:p>
            <a:pPr eaLnBrk="1" hangingPunct="1">
              <a:lnSpc>
                <a:spcPct val="100000"/>
              </a:lnSpc>
              <a:spcBef>
                <a:spcPct val="0"/>
              </a:spcBef>
              <a:buClrTx/>
              <a:buSzTx/>
              <a:buFontTx/>
              <a:buNone/>
            </a:pPr>
            <a:r>
              <a:rPr lang="en-US" altLang="en-US" sz="800"/>
              <a:t>                              </a:t>
            </a:r>
          </a:p>
          <a:p>
            <a:pPr eaLnBrk="1" hangingPunct="1">
              <a:lnSpc>
                <a:spcPct val="100000"/>
              </a:lnSpc>
              <a:spcBef>
                <a:spcPct val="0"/>
              </a:spcBef>
              <a:buClrTx/>
              <a:buSzTx/>
              <a:buFontTx/>
              <a:buNone/>
            </a:pPr>
            <a:r>
              <a:rPr lang="en-US" altLang="en-US" sz="3200"/>
              <a:t>			   </a:t>
            </a:r>
            <a:r>
              <a:rPr lang="en-US" altLang="en-US" sz="3200">
                <a:solidFill>
                  <a:srgbClr val="FFFF00"/>
                </a:solidFill>
              </a:rPr>
              <a:t>oklahomapels</a:t>
            </a:r>
          </a:p>
          <a:p>
            <a:pPr eaLnBrk="1" hangingPunct="1">
              <a:lnSpc>
                <a:spcPct val="100000"/>
              </a:lnSpc>
              <a:spcBef>
                <a:spcPct val="0"/>
              </a:spcBef>
              <a:buClrTx/>
              <a:buSzTx/>
              <a:buFontTx/>
              <a:buNone/>
            </a:pPr>
            <a:endParaRPr lang="en-US" altLang="en-US" sz="3200"/>
          </a:p>
          <a:p>
            <a:pPr algn="ctr" eaLnBrk="1" hangingPunct="1">
              <a:lnSpc>
                <a:spcPct val="100000"/>
              </a:lnSpc>
              <a:spcBef>
                <a:spcPct val="0"/>
              </a:spcBef>
              <a:buClrTx/>
              <a:buSzTx/>
              <a:buFontTx/>
              <a:buNone/>
            </a:pPr>
            <a:r>
              <a:rPr lang="en-US" altLang="en-US" sz="3200"/>
              <a:t>                 </a:t>
            </a:r>
          </a:p>
          <a:p>
            <a:pPr algn="ctr" eaLnBrk="1" hangingPunct="1">
              <a:lnSpc>
                <a:spcPct val="100000"/>
              </a:lnSpc>
              <a:spcBef>
                <a:spcPct val="0"/>
              </a:spcBef>
              <a:buClrTx/>
              <a:buSzTx/>
              <a:buFontTx/>
              <a:buNone/>
            </a:pPr>
            <a:r>
              <a:rPr lang="en-US" altLang="en-US" sz="3200"/>
              <a:t>                   </a:t>
            </a:r>
            <a:r>
              <a:rPr lang="en-US" altLang="en-US" sz="3200">
                <a:solidFill>
                  <a:srgbClr val="FFFF00"/>
                </a:solidFill>
              </a:rPr>
              <a:t>@OklahomaPELS</a:t>
            </a:r>
          </a:p>
          <a:p>
            <a:pPr algn="ctr" eaLnBrk="1" hangingPunct="1">
              <a:lnSpc>
                <a:spcPct val="100000"/>
              </a:lnSpc>
              <a:spcBef>
                <a:spcPct val="0"/>
              </a:spcBef>
              <a:buClrTx/>
              <a:buSzTx/>
              <a:buFontTx/>
              <a:buNone/>
            </a:pPr>
            <a:endParaRPr lang="en-US" altLang="en-US" sz="320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MohammadBlue">
  <a:themeElements>
    <a:clrScheme name="">
      <a:dk1>
        <a:srgbClr val="000000"/>
      </a:dk1>
      <a:lt1>
        <a:srgbClr val="FFFFFF"/>
      </a:lt1>
      <a:dk2>
        <a:srgbClr val="0000FF"/>
      </a:dk2>
      <a:lt2>
        <a:srgbClr val="FFFF00"/>
      </a:lt2>
      <a:accent1>
        <a:srgbClr val="FF0000"/>
      </a:accent1>
      <a:accent2>
        <a:srgbClr val="FF00FF"/>
      </a:accent2>
      <a:accent3>
        <a:srgbClr val="AAAAFF"/>
      </a:accent3>
      <a:accent4>
        <a:srgbClr val="DADADA"/>
      </a:accent4>
      <a:accent5>
        <a:srgbClr val="FFAAAA"/>
      </a:accent5>
      <a:accent6>
        <a:srgbClr val="E700E7"/>
      </a:accent6>
      <a:hlink>
        <a:srgbClr val="00FF00"/>
      </a:hlink>
      <a:folHlink>
        <a:srgbClr val="919191"/>
      </a:folHlink>
    </a:clrScheme>
    <a:fontScheme name="MohammadBlue">
      <a:majorFont>
        <a:latin typeface="Book Antiqua"/>
        <a:ea typeface=""/>
        <a:cs typeface=""/>
      </a:majorFont>
      <a:minorFont>
        <a:latin typeface="Book Antiqu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9050" cap="flat" cmpd="sng" algn="ctr">
          <a:solidFill>
            <a:schemeClr val="accent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Book Antiqua" pitchFamily="18" charset="0"/>
          </a:defRPr>
        </a:defPPr>
      </a:lstStyle>
    </a:spDef>
    <a:lnDef>
      <a:spPr bwMode="auto">
        <a:xfrm>
          <a:off x="0" y="0"/>
          <a:ext cx="1" cy="1"/>
        </a:xfrm>
        <a:custGeom>
          <a:avLst/>
          <a:gdLst/>
          <a:ahLst/>
          <a:cxnLst/>
          <a:rect l="0" t="0" r="0" b="0"/>
          <a:pathLst/>
        </a:custGeom>
        <a:noFill/>
        <a:ln w="19050" cap="flat" cmpd="sng" algn="ctr">
          <a:solidFill>
            <a:schemeClr val="accent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Book Antiqua" pitchFamily="18" charset="0"/>
          </a:defRPr>
        </a:defPPr>
      </a:lstStyle>
    </a:lnDef>
  </a:objectDefaults>
  <a:extraClrSchemeLst>
    <a:extraClrScheme>
      <a:clrScheme name="MohammadBlue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ohammadBlu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MohammadBlue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ohammadBlue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ohammadBlue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ohammadBlue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MohammadBlue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6476</TotalTime>
  <Words>1987</Words>
  <Application>Microsoft Office PowerPoint</Application>
  <PresentationFormat>On-screen Show (4:3)</PresentationFormat>
  <Paragraphs>322</Paragraphs>
  <Slides>24</Slides>
  <Notes>24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Arial</vt:lpstr>
      <vt:lpstr>Book Antiqua</vt:lpstr>
      <vt:lpstr>Calibri</vt:lpstr>
      <vt:lpstr>Times New Roman</vt:lpstr>
      <vt:lpstr>Wingdings</vt:lpstr>
      <vt:lpstr>MohammadBlue</vt:lpstr>
      <vt:lpstr>PowerPoint Presentation</vt:lpstr>
      <vt:lpstr>PowerPoint Presentation</vt:lpstr>
      <vt:lpstr>PowerPoint Presentation</vt:lpstr>
      <vt:lpstr>PowerPoint Presentation</vt:lpstr>
      <vt:lpstr>PowerPoint Presentation</vt:lpstr>
      <vt:lpstr>Path to Licensure</vt:lpstr>
      <vt:lpstr>The path to licensure  begins with the FE: the Fundamentals of Engineering Examination </vt:lpstr>
      <vt:lpstr>Why take the FE Exam?</vt:lpstr>
      <vt:lpstr>Once you pass the FE, it is good forever and is accepted in all 50 states and numerous U.S. territories*. </vt:lpstr>
      <vt:lpstr>PowerPoint Presentation</vt:lpstr>
      <vt:lpstr>PowerPoint Presentation</vt:lpstr>
      <vt:lpstr>2015 National FE Pass Rates   </vt:lpstr>
      <vt:lpstr>2015 National FE Pass Rates   </vt:lpstr>
      <vt:lpstr>PowerPoint Presentation</vt:lpstr>
      <vt:lpstr>PowerPoint Presentation</vt:lpstr>
      <vt:lpstr>PowerPoint Presentation</vt:lpstr>
      <vt:lpstr>PowerPoint Presentation</vt:lpstr>
      <vt:lpstr>PowerPoint Presentation</vt:lpstr>
      <vt:lpstr>SCORES AND REEXAMINATION</vt:lpstr>
      <vt:lpstr>PowerPoint Presentation</vt:lpstr>
      <vt:lpstr>PowerPoint Presentation</vt:lpstr>
      <vt:lpstr>Review: Steps to Licensure </vt:lpstr>
      <vt:lpstr>Principles and Practice of Engineering Examinations</vt:lpstr>
      <vt:lpstr>Questions?    </vt:lpstr>
    </vt:vector>
  </TitlesOfParts>
  <Company>lsu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Bio-Engineering: AM Subjects</dc:title>
  <dc:creator>Naomi</dc:creator>
  <cp:lastModifiedBy>Wheeler, Kristi</cp:lastModifiedBy>
  <cp:revision>366</cp:revision>
  <cp:lastPrinted>2016-03-21T16:19:19Z</cp:lastPrinted>
  <dcterms:created xsi:type="dcterms:W3CDTF">2003-05-30T14:31:24Z</dcterms:created>
  <dcterms:modified xsi:type="dcterms:W3CDTF">2020-12-17T16:30:43Z</dcterms:modified>
</cp:coreProperties>
</file>