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6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4" userDrawn="1">
          <p15:clr>
            <a:srgbClr val="A4A3A4"/>
          </p15:clr>
        </p15:guide>
        <p15:guide id="2" pos="3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400"/>
    <a:srgbClr val="63666A"/>
    <a:srgbClr val="FB6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84"/>
    <p:restoredTop sz="94694"/>
  </p:normalViewPr>
  <p:slideViewPr>
    <p:cSldViewPr snapToGrid="0" snapToObjects="1">
      <p:cViewPr varScale="1">
        <p:scale>
          <a:sx n="152" d="100"/>
          <a:sy n="152" d="100"/>
        </p:scale>
        <p:origin x="112" y="432"/>
      </p:cViewPr>
      <p:guideLst>
        <p:guide orient="horz" pos="3384"/>
        <p:guide pos="3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0E3E5D-4C0C-47FF-B741-1D8639F5BA33}" type="datetimeFigureOut">
              <a:rPr lang="en-US" smtClean="0"/>
              <a:t>8/11/2020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9F446-5E24-4BAE-9BF5-37FFBBAE6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112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523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8409369" y="5975996"/>
            <a:ext cx="3479963" cy="68199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/>
          <p:cNvSpPr/>
          <p:nvPr userDrawn="1"/>
        </p:nvSpPr>
        <p:spPr>
          <a:xfrm>
            <a:off x="1" y="-1"/>
            <a:ext cx="4098022" cy="6858001"/>
          </a:xfrm>
          <a:prstGeom prst="rtTriangle">
            <a:avLst/>
          </a:prstGeom>
          <a:solidFill>
            <a:schemeClr val="accent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1" y="6379909"/>
            <a:ext cx="8535203" cy="0"/>
          </a:xfrm>
          <a:prstGeom prst="line">
            <a:avLst/>
          </a:prstGeom>
          <a:ln w="1905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6304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76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9">
      <a:dk1>
        <a:srgbClr val="F2F2F2"/>
      </a:dk1>
      <a:lt1>
        <a:sysClr val="window" lastClr="FFFFFF"/>
      </a:lt1>
      <a:dk2>
        <a:srgbClr val="2C3C43"/>
      </a:dk2>
      <a:lt2>
        <a:srgbClr val="EBEBEB"/>
      </a:lt2>
      <a:accent1>
        <a:srgbClr val="F55811"/>
      </a:accent1>
      <a:accent2>
        <a:srgbClr val="FFFFFF"/>
      </a:accent2>
      <a:accent3>
        <a:srgbClr val="FFFFFF"/>
      </a:accent3>
      <a:accent4>
        <a:srgbClr val="F55811"/>
      </a:accent4>
      <a:accent5>
        <a:srgbClr val="000000"/>
      </a:accent5>
      <a:accent6>
        <a:srgbClr val="F55811"/>
      </a:accent6>
      <a:hlink>
        <a:srgbClr val="F55811"/>
      </a:hlink>
      <a:folHlink>
        <a:srgbClr val="F5581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 Point Template 2" id="{3CA6502D-2C95-4B45-A28A-3447174FAAD6}" vid="{043093D8-25DB-43B5-85E9-592B247FF3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Classen, Codee S</dc:creator>
  <cp:lastModifiedBy>Wheeler, Kristi</cp:lastModifiedBy>
  <cp:revision>10</cp:revision>
  <dcterms:created xsi:type="dcterms:W3CDTF">2019-10-03T19:20:41Z</dcterms:created>
  <dcterms:modified xsi:type="dcterms:W3CDTF">2020-08-11T17:12:18Z</dcterms:modified>
</cp:coreProperties>
</file>